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96" r:id="rId3"/>
    <p:sldId id="258" r:id="rId4"/>
    <p:sldId id="293" r:id="rId5"/>
    <p:sldId id="291" r:id="rId6"/>
    <p:sldId id="295" r:id="rId7"/>
    <p:sldId id="292" r:id="rId8"/>
    <p:sldId id="261" r:id="rId9"/>
    <p:sldId id="269" r:id="rId10"/>
    <p:sldId id="275" r:id="rId11"/>
    <p:sldId id="276" r:id="rId12"/>
    <p:sldId id="277" r:id="rId13"/>
    <p:sldId id="284" r:id="rId14"/>
    <p:sldId id="278" r:id="rId15"/>
    <p:sldId id="279" r:id="rId16"/>
    <p:sldId id="281" r:id="rId17"/>
    <p:sldId id="263" r:id="rId18"/>
    <p:sldId id="265" r:id="rId19"/>
    <p:sldId id="285" r:id="rId20"/>
    <p:sldId id="264" r:id="rId21"/>
    <p:sldId id="266" r:id="rId22"/>
    <p:sldId id="286" r:id="rId23"/>
    <p:sldId id="287" r:id="rId24"/>
    <p:sldId id="289" r:id="rId25"/>
    <p:sldId id="288" r:id="rId26"/>
    <p:sldId id="274" r:id="rId27"/>
    <p:sldId id="299" r:id="rId28"/>
    <p:sldId id="29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1765" autoAdjust="0"/>
  </p:normalViewPr>
  <p:slideViewPr>
    <p:cSldViewPr>
      <p:cViewPr>
        <p:scale>
          <a:sx n="75" d="100"/>
          <a:sy n="75" d="100"/>
        </p:scale>
        <p:origin x="-1224" y="-294"/>
      </p:cViewPr>
      <p:guideLst>
        <p:guide orient="horz" pos="2160"/>
        <p:guide pos="2880"/>
      </p:guideLst>
    </p:cSldViewPr>
  </p:slideViewPr>
  <p:notesTextViewPr>
    <p:cViewPr>
      <p:scale>
        <a:sx n="100" d="100"/>
        <a:sy n="100" d="100"/>
      </p:scale>
      <p:origin x="0" y="0"/>
    </p:cViewPr>
  </p:notesTextViewPr>
  <p:notesViewPr>
    <p:cSldViewPr>
      <p:cViewPr varScale="1">
        <p:scale>
          <a:sx n="59" d="100"/>
          <a:sy n="59" d="100"/>
        </p:scale>
        <p:origin x="-255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815EC4-274C-4AE3-B141-97B70520E2A6}" type="doc">
      <dgm:prSet loTypeId="urn:microsoft.com/office/officeart/2005/8/layout/chevron2" loCatId="process" qsTypeId="urn:microsoft.com/office/officeart/2005/8/quickstyle/3d1" qsCatId="3D" csTypeId="urn:microsoft.com/office/officeart/2005/8/colors/colorful1" csCatId="colorful" phldr="1"/>
      <dgm:spPr/>
      <dgm:t>
        <a:bodyPr/>
        <a:lstStyle/>
        <a:p>
          <a:endParaRPr lang="en-US"/>
        </a:p>
      </dgm:t>
    </dgm:pt>
    <dgm:pt modelId="{4558A3F3-0D68-42A4-8AF4-76F7101038CC}">
      <dgm:prSet phldrT="[Text]"/>
      <dgm:spPr/>
      <dgm:t>
        <a:bodyPr/>
        <a:lstStyle/>
        <a:p>
          <a:r>
            <a:rPr lang="en-US" dirty="0" err="1" smtClean="0"/>
            <a:t>Bước</a:t>
          </a:r>
          <a:r>
            <a:rPr lang="en-US" dirty="0" smtClean="0"/>
            <a:t> 1</a:t>
          </a:r>
          <a:endParaRPr lang="en-US" dirty="0"/>
        </a:p>
      </dgm:t>
    </dgm:pt>
    <dgm:pt modelId="{A73BB53E-D369-4392-B5C9-2A4FF2CB5DC8}" type="parTrans" cxnId="{3EA408BF-88DF-4971-B523-E9863792A8FF}">
      <dgm:prSet/>
      <dgm:spPr/>
      <dgm:t>
        <a:bodyPr/>
        <a:lstStyle/>
        <a:p>
          <a:endParaRPr lang="en-US"/>
        </a:p>
      </dgm:t>
    </dgm:pt>
    <dgm:pt modelId="{CF16B2FD-5109-4D7B-BCFE-A81E629DEB89}" type="sibTrans" cxnId="{3EA408BF-88DF-4971-B523-E9863792A8FF}">
      <dgm:prSet/>
      <dgm:spPr/>
      <dgm:t>
        <a:bodyPr/>
        <a:lstStyle/>
        <a:p>
          <a:endParaRPr lang="en-US"/>
        </a:p>
      </dgm:t>
    </dgm:pt>
    <dgm:pt modelId="{7B6C5055-98B5-4C13-99DA-034E7F23940A}">
      <dgm:prSet phldrT="[Text]"/>
      <dgm:spPr/>
      <dgm:t>
        <a:bodyPr/>
        <a:lstStyle/>
        <a:p>
          <a:r>
            <a:rPr lang="en-US" dirty="0" err="1" smtClean="0"/>
            <a:t>Dùng</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trừ</a:t>
          </a:r>
          <a:r>
            <a:rPr lang="en-US" dirty="0" smtClean="0"/>
            <a:t> </a:t>
          </a:r>
          <a:r>
            <a:rPr lang="en-US" dirty="0" err="1" smtClean="0"/>
            <a:t>nền</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phương</a:t>
          </a:r>
          <a:r>
            <a:rPr lang="en-US" dirty="0" smtClean="0"/>
            <a:t> </a:t>
          </a:r>
          <a:r>
            <a:rPr lang="en-US" dirty="0" err="1" smtClean="0"/>
            <a:t>pháp</a:t>
          </a:r>
          <a:r>
            <a:rPr lang="en-US" dirty="0" smtClean="0"/>
            <a:t> codebook, </a:t>
          </a:r>
          <a:r>
            <a:rPr lang="en-US" dirty="0" err="1" smtClean="0"/>
            <a:t>để</a:t>
          </a:r>
          <a:r>
            <a:rPr lang="en-US" dirty="0" smtClean="0"/>
            <a:t> </a:t>
          </a:r>
          <a:r>
            <a:rPr lang="en-US" dirty="0" err="1" smtClean="0"/>
            <a:t>tách</a:t>
          </a:r>
          <a:r>
            <a:rPr lang="en-US" dirty="0" smtClean="0"/>
            <a:t> </a:t>
          </a:r>
          <a:r>
            <a:rPr lang="en-US" dirty="0" err="1" smtClean="0"/>
            <a:t>các</a:t>
          </a:r>
          <a:r>
            <a:rPr lang="en-US" dirty="0" smtClean="0"/>
            <a:t> </a:t>
          </a:r>
          <a:r>
            <a:rPr lang="en-US" dirty="0" err="1" smtClean="0"/>
            <a:t>vật</a:t>
          </a:r>
          <a:r>
            <a:rPr lang="en-US" dirty="0" smtClean="0"/>
            <a:t> </a:t>
          </a:r>
          <a:r>
            <a:rPr lang="en-US" dirty="0" err="1" smtClean="0"/>
            <a:t>chuyển</a:t>
          </a:r>
          <a:r>
            <a:rPr lang="en-US" dirty="0" smtClean="0"/>
            <a:t> </a:t>
          </a:r>
          <a:r>
            <a:rPr lang="en-US" dirty="0" err="1" smtClean="0"/>
            <a:t>động</a:t>
          </a:r>
          <a:r>
            <a:rPr lang="en-US" dirty="0" smtClean="0"/>
            <a:t>.</a:t>
          </a:r>
          <a:endParaRPr lang="en-US" dirty="0"/>
        </a:p>
      </dgm:t>
    </dgm:pt>
    <dgm:pt modelId="{1D7555F5-9CB7-4FA8-83AD-5B381EBA8540}" type="parTrans" cxnId="{B70A369C-1F78-4341-9356-B14C6C55E54A}">
      <dgm:prSet/>
      <dgm:spPr/>
      <dgm:t>
        <a:bodyPr/>
        <a:lstStyle/>
        <a:p>
          <a:endParaRPr lang="en-US"/>
        </a:p>
      </dgm:t>
    </dgm:pt>
    <dgm:pt modelId="{C1F78077-5D5B-4BD5-99BF-6B06991FFA01}" type="sibTrans" cxnId="{B70A369C-1F78-4341-9356-B14C6C55E54A}">
      <dgm:prSet/>
      <dgm:spPr/>
      <dgm:t>
        <a:bodyPr/>
        <a:lstStyle/>
        <a:p>
          <a:endParaRPr lang="en-US"/>
        </a:p>
      </dgm:t>
    </dgm:pt>
    <dgm:pt modelId="{CC4FEC39-552C-48B2-A920-E064784ED077}">
      <dgm:prSet phldrT="[Text]"/>
      <dgm:spPr/>
      <dgm:t>
        <a:bodyPr/>
        <a:lstStyle/>
        <a:p>
          <a:r>
            <a:rPr lang="en-US" dirty="0" err="1" smtClean="0"/>
            <a:t>Bước</a:t>
          </a:r>
          <a:r>
            <a:rPr lang="en-US" dirty="0" smtClean="0"/>
            <a:t> 2</a:t>
          </a:r>
          <a:endParaRPr lang="en-US" dirty="0"/>
        </a:p>
      </dgm:t>
    </dgm:pt>
    <dgm:pt modelId="{D4D38444-DB98-4D57-8FAB-63EBCCB9BC12}" type="parTrans" cxnId="{977DAFFF-379D-44A4-ABAC-9F0B9D2F1EB3}">
      <dgm:prSet/>
      <dgm:spPr/>
      <dgm:t>
        <a:bodyPr/>
        <a:lstStyle/>
        <a:p>
          <a:endParaRPr lang="en-US"/>
        </a:p>
      </dgm:t>
    </dgm:pt>
    <dgm:pt modelId="{04E4987F-7CD3-4A32-8F77-5C115A8D5704}" type="sibTrans" cxnId="{977DAFFF-379D-44A4-ABAC-9F0B9D2F1EB3}">
      <dgm:prSet/>
      <dgm:spPr/>
      <dgm:t>
        <a:bodyPr/>
        <a:lstStyle/>
        <a:p>
          <a:endParaRPr lang="en-US"/>
        </a:p>
      </dgm:t>
    </dgm:pt>
    <dgm:pt modelId="{19894C5C-B219-46FA-A5E7-468C49A63990}">
      <dgm:prSet phldrT="[Text]"/>
      <dgm:spPr/>
      <dgm:t>
        <a:bodyPr/>
        <a:lstStyle/>
        <a:p>
          <a:r>
            <a:rPr lang="en-US" dirty="0" err="1" smtClean="0"/>
            <a:t>Sử</a:t>
          </a:r>
          <a:r>
            <a:rPr lang="en-US" dirty="0" smtClean="0"/>
            <a:t> </a:t>
          </a:r>
          <a:r>
            <a:rPr lang="en-US" dirty="0" err="1" smtClean="0"/>
            <a:t>dụng</a:t>
          </a:r>
          <a:r>
            <a:rPr lang="en-US" dirty="0" smtClean="0"/>
            <a:t> </a:t>
          </a:r>
          <a:r>
            <a:rPr lang="en-US" dirty="0" err="1" smtClean="0"/>
            <a:t>thuật</a:t>
          </a:r>
          <a:r>
            <a:rPr lang="en-US" dirty="0" smtClean="0"/>
            <a:t> </a:t>
          </a:r>
          <a:r>
            <a:rPr lang="en-US" dirty="0" err="1" smtClean="0"/>
            <a:t>toán</a:t>
          </a:r>
          <a:r>
            <a:rPr lang="en-US" dirty="0" smtClean="0"/>
            <a:t> Motion Templates </a:t>
          </a:r>
          <a:r>
            <a:rPr lang="en-US" dirty="0" err="1" smtClean="0"/>
            <a:t>để</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chuyển</a:t>
          </a:r>
          <a:r>
            <a:rPr lang="en-US" dirty="0" smtClean="0"/>
            <a:t> </a:t>
          </a:r>
          <a:r>
            <a:rPr lang="en-US" dirty="0" err="1" smtClean="0"/>
            <a:t>động</a:t>
          </a:r>
          <a:r>
            <a:rPr lang="en-US" dirty="0" smtClean="0"/>
            <a:t> </a:t>
          </a:r>
          <a:r>
            <a:rPr lang="en-US" dirty="0" err="1" smtClean="0"/>
            <a:t>của</a:t>
          </a:r>
          <a:r>
            <a:rPr lang="en-US" dirty="0" smtClean="0"/>
            <a:t> </a:t>
          </a:r>
          <a:r>
            <a:rPr lang="en-US" dirty="0" err="1" smtClean="0"/>
            <a:t>ảnh</a:t>
          </a:r>
          <a:r>
            <a:rPr lang="en-US" dirty="0" smtClean="0"/>
            <a:t> </a:t>
          </a:r>
          <a:r>
            <a:rPr lang="en-US" dirty="0" err="1" smtClean="0"/>
            <a:t>để</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hướng</a:t>
          </a:r>
          <a:r>
            <a:rPr lang="en-US" dirty="0" smtClean="0"/>
            <a:t> di </a:t>
          </a:r>
          <a:r>
            <a:rPr lang="en-US" dirty="0" err="1" smtClean="0"/>
            <a:t>chuyển</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là</a:t>
          </a:r>
          <a:r>
            <a:rPr lang="en-US" dirty="0" smtClean="0"/>
            <a:t> </a:t>
          </a:r>
          <a:r>
            <a:rPr lang="en-US" dirty="0" err="1" smtClean="0"/>
            <a:t>vào</a:t>
          </a:r>
          <a:r>
            <a:rPr lang="en-US" dirty="0" smtClean="0"/>
            <a:t> hay </a:t>
          </a:r>
          <a:r>
            <a:rPr lang="en-US" dirty="0" err="1" smtClean="0"/>
            <a:t>ra</a:t>
          </a:r>
          <a:endParaRPr lang="en-US" dirty="0"/>
        </a:p>
      </dgm:t>
    </dgm:pt>
    <dgm:pt modelId="{8EF00B69-73A3-4DE9-A72D-0580D1965C39}" type="parTrans" cxnId="{C8ECB228-8C13-4CF0-B3BD-24590D82064C}">
      <dgm:prSet/>
      <dgm:spPr/>
      <dgm:t>
        <a:bodyPr/>
        <a:lstStyle/>
        <a:p>
          <a:endParaRPr lang="en-US"/>
        </a:p>
      </dgm:t>
    </dgm:pt>
    <dgm:pt modelId="{76239A4A-8186-48A7-9B53-6D5C9962F99B}" type="sibTrans" cxnId="{C8ECB228-8C13-4CF0-B3BD-24590D82064C}">
      <dgm:prSet/>
      <dgm:spPr/>
      <dgm:t>
        <a:bodyPr/>
        <a:lstStyle/>
        <a:p>
          <a:endParaRPr lang="en-US"/>
        </a:p>
      </dgm:t>
    </dgm:pt>
    <dgm:pt modelId="{11BF6AE5-FA3B-437B-8A51-59964773A44E}">
      <dgm:prSet phldrT="[Text]"/>
      <dgm:spPr/>
      <dgm:t>
        <a:bodyPr/>
        <a:lstStyle/>
        <a:p>
          <a:r>
            <a:rPr lang="en-US" dirty="0" err="1" smtClean="0"/>
            <a:t>Bước</a:t>
          </a:r>
          <a:r>
            <a:rPr lang="en-US" dirty="0" smtClean="0"/>
            <a:t> 3</a:t>
          </a:r>
          <a:endParaRPr lang="en-US" dirty="0"/>
        </a:p>
      </dgm:t>
    </dgm:pt>
    <dgm:pt modelId="{2319D134-42B3-4D3E-801A-CE77EBB2CC9C}" type="parTrans" cxnId="{7A7EAE4D-F7AF-44CE-8A57-18683F392ABC}">
      <dgm:prSet/>
      <dgm:spPr/>
      <dgm:t>
        <a:bodyPr/>
        <a:lstStyle/>
        <a:p>
          <a:endParaRPr lang="en-US"/>
        </a:p>
      </dgm:t>
    </dgm:pt>
    <dgm:pt modelId="{E18821E0-82EC-4692-B8A8-C5AB346348C8}" type="sibTrans" cxnId="{7A7EAE4D-F7AF-44CE-8A57-18683F392ABC}">
      <dgm:prSet/>
      <dgm:spPr/>
      <dgm:t>
        <a:bodyPr/>
        <a:lstStyle/>
        <a:p>
          <a:endParaRPr lang="en-US"/>
        </a:p>
      </dgm:t>
    </dgm:pt>
    <dgm:pt modelId="{25DA2A69-DC3A-41E7-9C0E-74CC88A6CBF1}">
      <dgm:prSet phldrT="[Text]"/>
      <dgm:spPr/>
      <dgm:t>
        <a:bodyPr/>
        <a:lstStyle/>
        <a:p>
          <a:r>
            <a:rPr lang="en-US" dirty="0" err="1" smtClean="0"/>
            <a:t>Dựa</a:t>
          </a:r>
          <a:r>
            <a:rPr lang="en-US" dirty="0" smtClean="0"/>
            <a:t> </a:t>
          </a:r>
          <a:r>
            <a:rPr lang="en-US" dirty="0" err="1" smtClean="0"/>
            <a:t>vào</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hướng</a:t>
          </a:r>
          <a:r>
            <a:rPr lang="en-US" dirty="0" smtClean="0"/>
            <a:t> di </a:t>
          </a:r>
          <a:r>
            <a:rPr lang="en-US" dirty="0" err="1" smtClean="0"/>
            <a:t>chuyển</a:t>
          </a:r>
          <a:r>
            <a:rPr lang="en-US" dirty="0" smtClean="0"/>
            <a:t> </a:t>
          </a:r>
          <a:r>
            <a:rPr lang="en-US" dirty="0" err="1" smtClean="0"/>
            <a:t>của</a:t>
          </a:r>
          <a:r>
            <a:rPr lang="en-US" dirty="0" smtClean="0"/>
            <a:t> </a:t>
          </a:r>
          <a:r>
            <a:rPr lang="en-US" dirty="0" err="1" smtClean="0"/>
            <a:t>vật</a:t>
          </a:r>
          <a:r>
            <a:rPr lang="en-US" dirty="0" smtClean="0"/>
            <a:t> ở </a:t>
          </a:r>
          <a:r>
            <a:rPr lang="en-US" dirty="0" err="1" smtClean="0"/>
            <a:t>bước</a:t>
          </a:r>
          <a:r>
            <a:rPr lang="en-US" dirty="0" smtClean="0"/>
            <a:t> 2. Ta </a:t>
          </a:r>
          <a:r>
            <a:rPr lang="en-US" dirty="0" err="1" smtClean="0"/>
            <a:t>tính</a:t>
          </a:r>
          <a:r>
            <a:rPr lang="en-US" dirty="0" smtClean="0"/>
            <a:t> </a:t>
          </a:r>
          <a:r>
            <a:rPr lang="en-US" dirty="0" err="1" smtClean="0"/>
            <a:t>được</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người</a:t>
          </a:r>
          <a:r>
            <a:rPr lang="en-US" dirty="0" smtClean="0"/>
            <a:t> </a:t>
          </a:r>
          <a:r>
            <a:rPr lang="en-US" dirty="0" err="1" smtClean="0"/>
            <a:t>đi</a:t>
          </a:r>
          <a:r>
            <a:rPr lang="en-US" dirty="0" smtClean="0"/>
            <a:t> </a:t>
          </a:r>
          <a:r>
            <a:rPr lang="en-US" dirty="0" err="1" smtClean="0"/>
            <a:t>vào</a:t>
          </a:r>
          <a:r>
            <a:rPr lang="en-US" dirty="0" smtClean="0"/>
            <a:t> </a:t>
          </a:r>
          <a:r>
            <a:rPr lang="en-US" dirty="0" err="1" smtClean="0"/>
            <a:t>và</a:t>
          </a:r>
          <a:r>
            <a:rPr lang="en-US" dirty="0" smtClean="0"/>
            <a:t> </a:t>
          </a:r>
          <a:r>
            <a:rPr lang="en-US" dirty="0" err="1" smtClean="0"/>
            <a:t>ra</a:t>
          </a:r>
          <a:r>
            <a:rPr lang="en-US" dirty="0" smtClean="0"/>
            <a:t> </a:t>
          </a:r>
          <a:r>
            <a:rPr lang="en-US" dirty="0" err="1" smtClean="0"/>
            <a:t>khi</a:t>
          </a:r>
          <a:r>
            <a:rPr lang="en-US" dirty="0" smtClean="0"/>
            <a:t> </a:t>
          </a:r>
          <a:r>
            <a:rPr lang="en-US" dirty="0" err="1" smtClean="0"/>
            <a:t>tâm</a:t>
          </a:r>
          <a:r>
            <a:rPr lang="en-US" dirty="0" smtClean="0"/>
            <a:t> </a:t>
          </a:r>
          <a:r>
            <a:rPr lang="en-US" dirty="0" err="1" smtClean="0"/>
            <a:t>của</a:t>
          </a:r>
          <a:r>
            <a:rPr lang="en-US" dirty="0" smtClean="0"/>
            <a:t> </a:t>
          </a:r>
          <a:r>
            <a:rPr lang="en-US" dirty="0" err="1" smtClean="0"/>
            <a:t>vật</a:t>
          </a:r>
          <a:r>
            <a:rPr lang="en-US" dirty="0" smtClean="0"/>
            <a:t> </a:t>
          </a:r>
          <a:r>
            <a:rPr lang="en-US" dirty="0" err="1" smtClean="0"/>
            <a:t>đi</a:t>
          </a:r>
          <a:r>
            <a:rPr lang="en-US" dirty="0" smtClean="0"/>
            <a:t> qua </a:t>
          </a:r>
          <a:r>
            <a:rPr lang="en-US" dirty="0" err="1" smtClean="0"/>
            <a:t>một</a:t>
          </a:r>
          <a:r>
            <a:rPr lang="en-US" dirty="0" smtClean="0"/>
            <a:t> </a:t>
          </a:r>
          <a:r>
            <a:rPr lang="en-US" dirty="0" err="1" smtClean="0"/>
            <a:t>vạch</a:t>
          </a:r>
          <a:r>
            <a:rPr lang="en-US" dirty="0" smtClean="0"/>
            <a:t> </a:t>
          </a:r>
          <a:r>
            <a:rPr lang="en-US" dirty="0" err="1" smtClean="0"/>
            <a:t>nằm</a:t>
          </a:r>
          <a:r>
            <a:rPr lang="en-US" dirty="0" smtClean="0"/>
            <a:t> </a:t>
          </a:r>
          <a:r>
            <a:rPr lang="en-US" dirty="0" err="1" smtClean="0"/>
            <a:t>ngang</a:t>
          </a:r>
          <a:r>
            <a:rPr lang="en-US" dirty="0" smtClean="0"/>
            <a:t> ở </a:t>
          </a:r>
          <a:r>
            <a:rPr lang="en-US" dirty="0" err="1" smtClean="0"/>
            <a:t>giữa</a:t>
          </a:r>
          <a:r>
            <a:rPr lang="en-US" dirty="0" smtClean="0"/>
            <a:t> </a:t>
          </a:r>
          <a:r>
            <a:rPr lang="en-US" dirty="0" err="1" smtClean="0"/>
            <a:t>khung</a:t>
          </a:r>
          <a:r>
            <a:rPr lang="en-US" dirty="0" smtClean="0"/>
            <a:t> </a:t>
          </a:r>
          <a:r>
            <a:rPr lang="en-US" dirty="0" err="1" smtClean="0"/>
            <a:t>hình</a:t>
          </a:r>
          <a:endParaRPr lang="en-US" dirty="0"/>
        </a:p>
      </dgm:t>
    </dgm:pt>
    <dgm:pt modelId="{02874F1F-22C4-4CEC-B1B9-55BEFEE30165}" type="parTrans" cxnId="{4B48392F-D3FF-4EE6-99F6-02EB66B1504D}">
      <dgm:prSet/>
      <dgm:spPr/>
      <dgm:t>
        <a:bodyPr/>
        <a:lstStyle/>
        <a:p>
          <a:endParaRPr lang="en-US"/>
        </a:p>
      </dgm:t>
    </dgm:pt>
    <dgm:pt modelId="{EABD8CA5-440A-4868-BA60-E310257BEEFB}" type="sibTrans" cxnId="{4B48392F-D3FF-4EE6-99F6-02EB66B1504D}">
      <dgm:prSet/>
      <dgm:spPr/>
      <dgm:t>
        <a:bodyPr/>
        <a:lstStyle/>
        <a:p>
          <a:endParaRPr lang="en-US"/>
        </a:p>
      </dgm:t>
    </dgm:pt>
    <dgm:pt modelId="{4C35A97C-ED78-46A9-AA03-EFA98A1C22A2}">
      <dgm:prSet/>
      <dgm:spPr/>
      <dgm:t>
        <a:bodyPr/>
        <a:lstStyle/>
        <a:p>
          <a:r>
            <a:rPr lang="en-US" smtClean="0"/>
            <a:t>Với mỗi vật chuyển động sẽ được đánh dấu bởi một hình chữ nhật, một chấm sáng tại tâm của vật và một vạch ngắn thể hiện hướng di chuyển của vật.</a:t>
          </a:r>
          <a:endParaRPr lang="en-US"/>
        </a:p>
      </dgm:t>
    </dgm:pt>
    <dgm:pt modelId="{446B79DC-EF70-4E23-AC68-C5AE97F8A05B}" type="parTrans" cxnId="{40C4E48B-9D38-4DBD-9F39-9666B148DDD5}">
      <dgm:prSet/>
      <dgm:spPr/>
      <dgm:t>
        <a:bodyPr/>
        <a:lstStyle/>
        <a:p>
          <a:endParaRPr lang="en-US"/>
        </a:p>
      </dgm:t>
    </dgm:pt>
    <dgm:pt modelId="{BF7588D1-B0D7-437E-9E68-9F26EA255013}" type="sibTrans" cxnId="{40C4E48B-9D38-4DBD-9F39-9666B148DDD5}">
      <dgm:prSet/>
      <dgm:spPr/>
      <dgm:t>
        <a:bodyPr/>
        <a:lstStyle/>
        <a:p>
          <a:endParaRPr lang="en-US"/>
        </a:p>
      </dgm:t>
    </dgm:pt>
    <dgm:pt modelId="{EC8E4A85-6952-4108-85E4-FA0A2977A2F0}">
      <dgm:prSet/>
      <dgm:spPr/>
      <dgm:t>
        <a:bodyPr/>
        <a:lstStyle/>
        <a:p>
          <a:r>
            <a:rPr lang="en-US" smtClean="0"/>
            <a:t>Ảnh sau khi tách được lọc nhiễu, giảm bóng và loại bỏ các phần ảnh nhỏ hơn kích thước 1 người trung bình</a:t>
          </a:r>
          <a:endParaRPr lang="en-US"/>
        </a:p>
      </dgm:t>
    </dgm:pt>
    <dgm:pt modelId="{CEE28D69-063D-4054-B324-AEF961E1A8D2}" type="parTrans" cxnId="{F4B72CB5-A64B-4A8E-A213-5E1098A4F420}">
      <dgm:prSet/>
      <dgm:spPr/>
      <dgm:t>
        <a:bodyPr/>
        <a:lstStyle/>
        <a:p>
          <a:endParaRPr lang="en-US"/>
        </a:p>
      </dgm:t>
    </dgm:pt>
    <dgm:pt modelId="{E8AA18F9-794A-431C-851D-7EF47E5063D0}" type="sibTrans" cxnId="{F4B72CB5-A64B-4A8E-A213-5E1098A4F420}">
      <dgm:prSet/>
      <dgm:spPr/>
      <dgm:t>
        <a:bodyPr/>
        <a:lstStyle/>
        <a:p>
          <a:endParaRPr lang="en-US"/>
        </a:p>
      </dgm:t>
    </dgm:pt>
    <dgm:pt modelId="{0BAC0D24-A037-4B3F-B76B-2A0C04937CD0}">
      <dgm:prSet/>
      <dgm:spPr/>
      <dgm:t>
        <a:bodyPr/>
        <a:lstStyle/>
        <a:p>
          <a:r>
            <a:rPr lang="en-US" dirty="0" err="1" smtClean="0"/>
            <a:t>Khi</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khởi</a:t>
          </a:r>
          <a:r>
            <a:rPr lang="en-US" dirty="0" smtClean="0"/>
            <a:t> </a:t>
          </a:r>
          <a:r>
            <a:rPr lang="en-US" dirty="0" err="1" smtClean="0"/>
            <a:t>động</a:t>
          </a:r>
          <a:r>
            <a:rPr lang="en-US" dirty="0" smtClean="0"/>
            <a:t> codebook </a:t>
          </a:r>
          <a:r>
            <a:rPr lang="en-US" dirty="0" err="1" smtClean="0"/>
            <a:t>được</a:t>
          </a:r>
          <a:r>
            <a:rPr lang="en-US" dirty="0" smtClean="0"/>
            <a:t> </a:t>
          </a:r>
          <a:r>
            <a:rPr lang="en-US" dirty="0" err="1" smtClean="0"/>
            <a:t>tạo</a:t>
          </a:r>
          <a:r>
            <a:rPr lang="en-US" dirty="0" smtClean="0"/>
            <a:t> </a:t>
          </a:r>
          <a:r>
            <a:rPr lang="en-US" dirty="0" err="1" smtClean="0"/>
            <a:t>bằng</a:t>
          </a:r>
          <a:r>
            <a:rPr lang="en-US" dirty="0" smtClean="0"/>
            <a:t> </a:t>
          </a:r>
          <a:r>
            <a:rPr lang="en-US" dirty="0" err="1" smtClean="0"/>
            <a:t>việc</a:t>
          </a:r>
          <a:r>
            <a:rPr lang="en-US" dirty="0" smtClean="0"/>
            <a:t> </a:t>
          </a:r>
          <a:r>
            <a:rPr lang="en-US" dirty="0" err="1" smtClean="0"/>
            <a:t>lấy</a:t>
          </a:r>
          <a:r>
            <a:rPr lang="en-US" dirty="0" smtClean="0"/>
            <a:t> </a:t>
          </a:r>
          <a:r>
            <a:rPr lang="en-US" dirty="0" err="1" smtClean="0"/>
            <a:t>mẫu</a:t>
          </a:r>
          <a:r>
            <a:rPr lang="en-US" dirty="0" smtClean="0"/>
            <a:t> </a:t>
          </a:r>
          <a:r>
            <a:rPr lang="en-US" dirty="0" err="1" smtClean="0"/>
            <a:t>khoảng</a:t>
          </a:r>
          <a:r>
            <a:rPr lang="en-US" dirty="0" smtClean="0"/>
            <a:t> 100 frame </a:t>
          </a:r>
          <a:r>
            <a:rPr lang="en-US" dirty="0" err="1" smtClean="0"/>
            <a:t>đầu</a:t>
          </a:r>
          <a:r>
            <a:rPr lang="en-US" dirty="0" smtClean="0"/>
            <a:t> </a:t>
          </a:r>
          <a:r>
            <a:rPr lang="en-US" dirty="0" err="1" smtClean="0"/>
            <a:t>tiên</a:t>
          </a:r>
          <a:r>
            <a:rPr lang="en-US" dirty="0" smtClean="0"/>
            <a:t> </a:t>
          </a:r>
          <a:r>
            <a:rPr lang="en-US" dirty="0" err="1" smtClean="0"/>
            <a:t>hoặc</a:t>
          </a:r>
          <a:r>
            <a:rPr lang="en-US" dirty="0" smtClean="0"/>
            <a:t> </a:t>
          </a:r>
          <a:r>
            <a:rPr lang="en-US" dirty="0" err="1" smtClean="0"/>
            <a:t>lấy</a:t>
          </a:r>
          <a:r>
            <a:rPr lang="en-US" dirty="0" smtClean="0"/>
            <a:t> </a:t>
          </a:r>
          <a:r>
            <a:rPr lang="en-US" dirty="0" err="1" smtClean="0"/>
            <a:t>mẫu</a:t>
          </a:r>
          <a:r>
            <a:rPr lang="en-US" dirty="0" smtClean="0"/>
            <a:t> </a:t>
          </a:r>
          <a:r>
            <a:rPr lang="en-US" dirty="0" err="1" smtClean="0"/>
            <a:t>trong</a:t>
          </a:r>
          <a:r>
            <a:rPr lang="en-US" dirty="0" smtClean="0"/>
            <a:t> </a:t>
          </a:r>
          <a:r>
            <a:rPr lang="en-US" dirty="0" err="1" smtClean="0"/>
            <a:t>vài</a:t>
          </a:r>
          <a:r>
            <a:rPr lang="en-US" dirty="0" smtClean="0"/>
            <a:t> </a:t>
          </a:r>
          <a:r>
            <a:rPr lang="en-US" dirty="0" err="1" smtClean="0"/>
            <a:t>giây</a:t>
          </a:r>
          <a:r>
            <a:rPr lang="en-US" dirty="0" smtClean="0"/>
            <a:t>.</a:t>
          </a:r>
          <a:endParaRPr lang="en-US" dirty="0"/>
        </a:p>
      </dgm:t>
    </dgm:pt>
    <dgm:pt modelId="{6B7D3A8B-4E2B-4AAD-81DB-CA6BCA448EF8}" type="parTrans" cxnId="{B8648F68-787B-43B1-AF40-3913F84FCA0D}">
      <dgm:prSet/>
      <dgm:spPr/>
      <dgm:t>
        <a:bodyPr/>
        <a:lstStyle/>
        <a:p>
          <a:endParaRPr lang="en-US"/>
        </a:p>
      </dgm:t>
    </dgm:pt>
    <dgm:pt modelId="{59C3DE2A-4D86-4C67-A055-A1E15CFECB27}" type="sibTrans" cxnId="{B8648F68-787B-43B1-AF40-3913F84FCA0D}">
      <dgm:prSet/>
      <dgm:spPr/>
      <dgm:t>
        <a:bodyPr/>
        <a:lstStyle/>
        <a:p>
          <a:endParaRPr lang="en-US"/>
        </a:p>
      </dgm:t>
    </dgm:pt>
    <dgm:pt modelId="{72A92DF2-3DE6-4672-868D-B3DFEEF61253}">
      <dgm:prSet/>
      <dgm:spPr/>
      <dgm:t>
        <a:bodyPr/>
        <a:lstStyle/>
        <a:p>
          <a:r>
            <a:rPr lang="en-US" dirty="0" err="1" smtClean="0"/>
            <a:t>Tuần</a:t>
          </a:r>
          <a:r>
            <a:rPr lang="en-US" dirty="0" smtClean="0"/>
            <a:t> </a:t>
          </a:r>
          <a:r>
            <a:rPr lang="en-US" dirty="0" err="1" smtClean="0"/>
            <a:t>hoàn</a:t>
          </a:r>
          <a:r>
            <a:rPr lang="en-US" dirty="0" smtClean="0"/>
            <a:t> </a:t>
          </a:r>
          <a:r>
            <a:rPr lang="en-US" dirty="0" err="1" smtClean="0"/>
            <a:t>sau</a:t>
          </a:r>
          <a:r>
            <a:rPr lang="en-US" dirty="0" smtClean="0"/>
            <a:t> </a:t>
          </a:r>
          <a:r>
            <a:rPr lang="en-US" dirty="0" err="1" smtClean="0"/>
            <a:t>một</a:t>
          </a:r>
          <a:r>
            <a:rPr lang="en-US" dirty="0" smtClean="0"/>
            <a:t> </a:t>
          </a:r>
          <a:r>
            <a:rPr lang="en-US" dirty="0" err="1" smtClean="0"/>
            <a:t>khoảng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tự</a:t>
          </a:r>
          <a:r>
            <a:rPr lang="en-US" dirty="0" smtClean="0"/>
            <a:t> </a:t>
          </a:r>
          <a:r>
            <a:rPr lang="en-US" dirty="0" err="1" smtClean="0"/>
            <a:t>động</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và</a:t>
          </a:r>
          <a:r>
            <a:rPr lang="en-US" dirty="0" smtClean="0"/>
            <a:t> </a:t>
          </a:r>
          <a:r>
            <a:rPr lang="en-US" dirty="0" err="1" smtClean="0"/>
            <a:t>xóa</a:t>
          </a:r>
          <a:r>
            <a:rPr lang="en-US" dirty="0" smtClean="0"/>
            <a:t> </a:t>
          </a:r>
          <a:r>
            <a:rPr lang="en-US" dirty="0" err="1" smtClean="0"/>
            <a:t>các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trong</a:t>
          </a:r>
          <a:r>
            <a:rPr lang="en-US" dirty="0" smtClean="0"/>
            <a:t> codebook.</a:t>
          </a:r>
          <a:endParaRPr lang="en-US" dirty="0"/>
        </a:p>
      </dgm:t>
    </dgm:pt>
    <dgm:pt modelId="{E6633228-3549-4DEF-9EDE-06973535E1CE}" type="parTrans" cxnId="{A3F61263-6B41-4617-A953-48400A874222}">
      <dgm:prSet/>
      <dgm:spPr/>
      <dgm:t>
        <a:bodyPr/>
        <a:lstStyle/>
        <a:p>
          <a:endParaRPr lang="en-US"/>
        </a:p>
      </dgm:t>
    </dgm:pt>
    <dgm:pt modelId="{FC5469AE-2ADE-4A32-9327-A28C4CF7E5D4}" type="sibTrans" cxnId="{A3F61263-6B41-4617-A953-48400A874222}">
      <dgm:prSet/>
      <dgm:spPr/>
      <dgm:t>
        <a:bodyPr/>
        <a:lstStyle/>
        <a:p>
          <a:endParaRPr lang="en-US"/>
        </a:p>
      </dgm:t>
    </dgm:pt>
    <dgm:pt modelId="{D77F52AF-3246-43B4-B0D1-7823F55F02A7}" type="pres">
      <dgm:prSet presAssocID="{87815EC4-274C-4AE3-B141-97B70520E2A6}" presName="linearFlow" presStyleCnt="0">
        <dgm:presLayoutVars>
          <dgm:dir/>
          <dgm:animLvl val="lvl"/>
          <dgm:resizeHandles val="exact"/>
        </dgm:presLayoutVars>
      </dgm:prSet>
      <dgm:spPr/>
      <dgm:t>
        <a:bodyPr/>
        <a:lstStyle/>
        <a:p>
          <a:endParaRPr lang="en-US"/>
        </a:p>
      </dgm:t>
    </dgm:pt>
    <dgm:pt modelId="{0B49FE30-BBF8-4A8D-989A-E54FE0E28203}" type="pres">
      <dgm:prSet presAssocID="{4558A3F3-0D68-42A4-8AF4-76F7101038CC}" presName="composite" presStyleCnt="0"/>
      <dgm:spPr/>
    </dgm:pt>
    <dgm:pt modelId="{94C8D591-161B-44D1-8BC7-A1F452A6176C}" type="pres">
      <dgm:prSet presAssocID="{4558A3F3-0D68-42A4-8AF4-76F7101038CC}" presName="parentText" presStyleLbl="alignNode1" presStyleIdx="0" presStyleCnt="3">
        <dgm:presLayoutVars>
          <dgm:chMax val="1"/>
          <dgm:bulletEnabled val="1"/>
        </dgm:presLayoutVars>
      </dgm:prSet>
      <dgm:spPr/>
      <dgm:t>
        <a:bodyPr/>
        <a:lstStyle/>
        <a:p>
          <a:endParaRPr lang="en-US"/>
        </a:p>
      </dgm:t>
    </dgm:pt>
    <dgm:pt modelId="{BA03A5A6-9D17-4A7D-9232-128C647FB031}" type="pres">
      <dgm:prSet presAssocID="{4558A3F3-0D68-42A4-8AF4-76F7101038CC}" presName="descendantText" presStyleLbl="alignAcc1" presStyleIdx="0" presStyleCnt="3">
        <dgm:presLayoutVars>
          <dgm:bulletEnabled val="1"/>
        </dgm:presLayoutVars>
      </dgm:prSet>
      <dgm:spPr/>
      <dgm:t>
        <a:bodyPr/>
        <a:lstStyle/>
        <a:p>
          <a:endParaRPr lang="en-US"/>
        </a:p>
      </dgm:t>
    </dgm:pt>
    <dgm:pt modelId="{DF0A3D13-59EF-4D64-AA4F-52C0870D4542}" type="pres">
      <dgm:prSet presAssocID="{CF16B2FD-5109-4D7B-BCFE-A81E629DEB89}" presName="sp" presStyleCnt="0"/>
      <dgm:spPr/>
    </dgm:pt>
    <dgm:pt modelId="{41775215-DD3B-4446-8037-7D51636975AB}" type="pres">
      <dgm:prSet presAssocID="{CC4FEC39-552C-48B2-A920-E064784ED077}" presName="composite" presStyleCnt="0"/>
      <dgm:spPr/>
    </dgm:pt>
    <dgm:pt modelId="{CA7C3055-C7ED-4E30-8A78-6C811D7589EC}" type="pres">
      <dgm:prSet presAssocID="{CC4FEC39-552C-48B2-A920-E064784ED077}" presName="parentText" presStyleLbl="alignNode1" presStyleIdx="1" presStyleCnt="3">
        <dgm:presLayoutVars>
          <dgm:chMax val="1"/>
          <dgm:bulletEnabled val="1"/>
        </dgm:presLayoutVars>
      </dgm:prSet>
      <dgm:spPr/>
      <dgm:t>
        <a:bodyPr/>
        <a:lstStyle/>
        <a:p>
          <a:endParaRPr lang="en-US"/>
        </a:p>
      </dgm:t>
    </dgm:pt>
    <dgm:pt modelId="{778A2888-1E98-458E-ABCF-84A302369BF1}" type="pres">
      <dgm:prSet presAssocID="{CC4FEC39-552C-48B2-A920-E064784ED077}" presName="descendantText" presStyleLbl="alignAcc1" presStyleIdx="1" presStyleCnt="3">
        <dgm:presLayoutVars>
          <dgm:bulletEnabled val="1"/>
        </dgm:presLayoutVars>
      </dgm:prSet>
      <dgm:spPr/>
      <dgm:t>
        <a:bodyPr/>
        <a:lstStyle/>
        <a:p>
          <a:endParaRPr lang="en-US"/>
        </a:p>
      </dgm:t>
    </dgm:pt>
    <dgm:pt modelId="{1DF29FF7-B4BA-4FCB-A543-851847571D36}" type="pres">
      <dgm:prSet presAssocID="{04E4987F-7CD3-4A32-8F77-5C115A8D5704}" presName="sp" presStyleCnt="0"/>
      <dgm:spPr/>
    </dgm:pt>
    <dgm:pt modelId="{D3D435ED-005B-4A56-B5B9-C6E3FC9C4318}" type="pres">
      <dgm:prSet presAssocID="{11BF6AE5-FA3B-437B-8A51-59964773A44E}" presName="composite" presStyleCnt="0"/>
      <dgm:spPr/>
    </dgm:pt>
    <dgm:pt modelId="{BB3E2B72-7E8E-4258-AD3A-9E3D6A27C494}" type="pres">
      <dgm:prSet presAssocID="{11BF6AE5-FA3B-437B-8A51-59964773A44E}" presName="parentText" presStyleLbl="alignNode1" presStyleIdx="2" presStyleCnt="3">
        <dgm:presLayoutVars>
          <dgm:chMax val="1"/>
          <dgm:bulletEnabled val="1"/>
        </dgm:presLayoutVars>
      </dgm:prSet>
      <dgm:spPr/>
      <dgm:t>
        <a:bodyPr/>
        <a:lstStyle/>
        <a:p>
          <a:endParaRPr lang="en-US"/>
        </a:p>
      </dgm:t>
    </dgm:pt>
    <dgm:pt modelId="{738C2BBA-156E-409C-BF20-8A909BD467AD}" type="pres">
      <dgm:prSet presAssocID="{11BF6AE5-FA3B-437B-8A51-59964773A44E}" presName="descendantText" presStyleLbl="alignAcc1" presStyleIdx="2" presStyleCnt="3">
        <dgm:presLayoutVars>
          <dgm:bulletEnabled val="1"/>
        </dgm:presLayoutVars>
      </dgm:prSet>
      <dgm:spPr/>
      <dgm:t>
        <a:bodyPr/>
        <a:lstStyle/>
        <a:p>
          <a:endParaRPr lang="en-US"/>
        </a:p>
      </dgm:t>
    </dgm:pt>
  </dgm:ptLst>
  <dgm:cxnLst>
    <dgm:cxn modelId="{B70A369C-1F78-4341-9356-B14C6C55E54A}" srcId="{4558A3F3-0D68-42A4-8AF4-76F7101038CC}" destId="{7B6C5055-98B5-4C13-99DA-034E7F23940A}" srcOrd="0" destOrd="0" parTransId="{1D7555F5-9CB7-4FA8-83AD-5B381EBA8540}" sibTransId="{C1F78077-5D5B-4BD5-99BF-6B06991FFA01}"/>
    <dgm:cxn modelId="{A3F61263-6B41-4617-A953-48400A874222}" srcId="{4558A3F3-0D68-42A4-8AF4-76F7101038CC}" destId="{72A92DF2-3DE6-4672-868D-B3DFEEF61253}" srcOrd="3" destOrd="0" parTransId="{E6633228-3549-4DEF-9EDE-06973535E1CE}" sibTransId="{FC5469AE-2ADE-4A32-9327-A28C4CF7E5D4}"/>
    <dgm:cxn modelId="{3954B3B8-4B85-4D2F-A3A7-56F1D188A90C}" type="presOf" srcId="{4558A3F3-0D68-42A4-8AF4-76F7101038CC}" destId="{94C8D591-161B-44D1-8BC7-A1F452A6176C}" srcOrd="0" destOrd="0" presId="urn:microsoft.com/office/officeart/2005/8/layout/chevron2"/>
    <dgm:cxn modelId="{4B48392F-D3FF-4EE6-99F6-02EB66B1504D}" srcId="{11BF6AE5-FA3B-437B-8A51-59964773A44E}" destId="{25DA2A69-DC3A-41E7-9C0E-74CC88A6CBF1}" srcOrd="0" destOrd="0" parTransId="{02874F1F-22C4-4CEC-B1B9-55BEFEE30165}" sibTransId="{EABD8CA5-440A-4868-BA60-E310257BEEFB}"/>
    <dgm:cxn modelId="{3DB5FD99-655E-4BBF-B14C-B3398041FDA5}" type="presOf" srcId="{19894C5C-B219-46FA-A5E7-468C49A63990}" destId="{778A2888-1E98-458E-ABCF-84A302369BF1}" srcOrd="0" destOrd="0" presId="urn:microsoft.com/office/officeart/2005/8/layout/chevron2"/>
    <dgm:cxn modelId="{977DAFFF-379D-44A4-ABAC-9F0B9D2F1EB3}" srcId="{87815EC4-274C-4AE3-B141-97B70520E2A6}" destId="{CC4FEC39-552C-48B2-A920-E064784ED077}" srcOrd="1" destOrd="0" parTransId="{D4D38444-DB98-4D57-8FAB-63EBCCB9BC12}" sibTransId="{04E4987F-7CD3-4A32-8F77-5C115A8D5704}"/>
    <dgm:cxn modelId="{60135C74-A2EA-48B4-99BA-D25DE1A0D010}" type="presOf" srcId="{4C35A97C-ED78-46A9-AA03-EFA98A1C22A2}" destId="{778A2888-1E98-458E-ABCF-84A302369BF1}" srcOrd="0" destOrd="1" presId="urn:microsoft.com/office/officeart/2005/8/layout/chevron2"/>
    <dgm:cxn modelId="{C8ECB228-8C13-4CF0-B3BD-24590D82064C}" srcId="{CC4FEC39-552C-48B2-A920-E064784ED077}" destId="{19894C5C-B219-46FA-A5E7-468C49A63990}" srcOrd="0" destOrd="0" parTransId="{8EF00B69-73A3-4DE9-A72D-0580D1965C39}" sibTransId="{76239A4A-8186-48A7-9B53-6D5C9962F99B}"/>
    <dgm:cxn modelId="{3284869F-93CA-4366-A0FF-B57B339E8846}" type="presOf" srcId="{0BAC0D24-A037-4B3F-B76B-2A0C04937CD0}" destId="{BA03A5A6-9D17-4A7D-9232-128C647FB031}" srcOrd="0" destOrd="2" presId="urn:microsoft.com/office/officeart/2005/8/layout/chevron2"/>
    <dgm:cxn modelId="{156A00A1-1BB0-4CC8-A1E2-B794C8423769}" type="presOf" srcId="{72A92DF2-3DE6-4672-868D-B3DFEEF61253}" destId="{BA03A5A6-9D17-4A7D-9232-128C647FB031}" srcOrd="0" destOrd="3" presId="urn:microsoft.com/office/officeart/2005/8/layout/chevron2"/>
    <dgm:cxn modelId="{7A7EAE4D-F7AF-44CE-8A57-18683F392ABC}" srcId="{87815EC4-274C-4AE3-B141-97B70520E2A6}" destId="{11BF6AE5-FA3B-437B-8A51-59964773A44E}" srcOrd="2" destOrd="0" parTransId="{2319D134-42B3-4D3E-801A-CE77EBB2CC9C}" sibTransId="{E18821E0-82EC-4692-B8A8-C5AB346348C8}"/>
    <dgm:cxn modelId="{CCB76107-291C-42C7-97CD-F445F90352F9}" type="presOf" srcId="{25DA2A69-DC3A-41E7-9C0E-74CC88A6CBF1}" destId="{738C2BBA-156E-409C-BF20-8A909BD467AD}" srcOrd="0" destOrd="0" presId="urn:microsoft.com/office/officeart/2005/8/layout/chevron2"/>
    <dgm:cxn modelId="{FE2C773E-C756-40D0-8B8B-D60712174065}" type="presOf" srcId="{11BF6AE5-FA3B-437B-8A51-59964773A44E}" destId="{BB3E2B72-7E8E-4258-AD3A-9E3D6A27C494}" srcOrd="0" destOrd="0" presId="urn:microsoft.com/office/officeart/2005/8/layout/chevron2"/>
    <dgm:cxn modelId="{C1A58ED4-DD2F-426B-BABC-A017C54228F0}" type="presOf" srcId="{EC8E4A85-6952-4108-85E4-FA0A2977A2F0}" destId="{BA03A5A6-9D17-4A7D-9232-128C647FB031}" srcOrd="0" destOrd="1" presId="urn:microsoft.com/office/officeart/2005/8/layout/chevron2"/>
    <dgm:cxn modelId="{4CF88706-D437-4BDF-A04F-80142DB06DB0}" type="presOf" srcId="{87815EC4-274C-4AE3-B141-97B70520E2A6}" destId="{D77F52AF-3246-43B4-B0D1-7823F55F02A7}" srcOrd="0" destOrd="0" presId="urn:microsoft.com/office/officeart/2005/8/layout/chevron2"/>
    <dgm:cxn modelId="{F4B72CB5-A64B-4A8E-A213-5E1098A4F420}" srcId="{4558A3F3-0D68-42A4-8AF4-76F7101038CC}" destId="{EC8E4A85-6952-4108-85E4-FA0A2977A2F0}" srcOrd="1" destOrd="0" parTransId="{CEE28D69-063D-4054-B324-AEF961E1A8D2}" sibTransId="{E8AA18F9-794A-431C-851D-7EF47E5063D0}"/>
    <dgm:cxn modelId="{3EA408BF-88DF-4971-B523-E9863792A8FF}" srcId="{87815EC4-274C-4AE3-B141-97B70520E2A6}" destId="{4558A3F3-0D68-42A4-8AF4-76F7101038CC}" srcOrd="0" destOrd="0" parTransId="{A73BB53E-D369-4392-B5C9-2A4FF2CB5DC8}" sibTransId="{CF16B2FD-5109-4D7B-BCFE-A81E629DEB89}"/>
    <dgm:cxn modelId="{B8648F68-787B-43B1-AF40-3913F84FCA0D}" srcId="{4558A3F3-0D68-42A4-8AF4-76F7101038CC}" destId="{0BAC0D24-A037-4B3F-B76B-2A0C04937CD0}" srcOrd="2" destOrd="0" parTransId="{6B7D3A8B-4E2B-4AAD-81DB-CA6BCA448EF8}" sibTransId="{59C3DE2A-4D86-4C67-A055-A1E15CFECB27}"/>
    <dgm:cxn modelId="{33E18D2A-0AA7-4D75-A363-6FEF3248EA63}" type="presOf" srcId="{7B6C5055-98B5-4C13-99DA-034E7F23940A}" destId="{BA03A5A6-9D17-4A7D-9232-128C647FB031}" srcOrd="0" destOrd="0" presId="urn:microsoft.com/office/officeart/2005/8/layout/chevron2"/>
    <dgm:cxn modelId="{935FC7CB-8333-449A-A650-83990F5CF89E}" type="presOf" srcId="{CC4FEC39-552C-48B2-A920-E064784ED077}" destId="{CA7C3055-C7ED-4E30-8A78-6C811D7589EC}" srcOrd="0" destOrd="0" presId="urn:microsoft.com/office/officeart/2005/8/layout/chevron2"/>
    <dgm:cxn modelId="{40C4E48B-9D38-4DBD-9F39-9666B148DDD5}" srcId="{CC4FEC39-552C-48B2-A920-E064784ED077}" destId="{4C35A97C-ED78-46A9-AA03-EFA98A1C22A2}" srcOrd="1" destOrd="0" parTransId="{446B79DC-EF70-4E23-AC68-C5AE97F8A05B}" sibTransId="{BF7588D1-B0D7-437E-9E68-9F26EA255013}"/>
    <dgm:cxn modelId="{4FF0F0BC-AF6B-47F5-A21B-80421F9A72EB}" type="presParOf" srcId="{D77F52AF-3246-43B4-B0D1-7823F55F02A7}" destId="{0B49FE30-BBF8-4A8D-989A-E54FE0E28203}" srcOrd="0" destOrd="0" presId="urn:microsoft.com/office/officeart/2005/8/layout/chevron2"/>
    <dgm:cxn modelId="{9B353E15-8349-46E6-B15B-53A8CF0FDFE5}" type="presParOf" srcId="{0B49FE30-BBF8-4A8D-989A-E54FE0E28203}" destId="{94C8D591-161B-44D1-8BC7-A1F452A6176C}" srcOrd="0" destOrd="0" presId="urn:microsoft.com/office/officeart/2005/8/layout/chevron2"/>
    <dgm:cxn modelId="{245BA556-57C1-439C-8807-AE1D7C189B6C}" type="presParOf" srcId="{0B49FE30-BBF8-4A8D-989A-E54FE0E28203}" destId="{BA03A5A6-9D17-4A7D-9232-128C647FB031}" srcOrd="1" destOrd="0" presId="urn:microsoft.com/office/officeart/2005/8/layout/chevron2"/>
    <dgm:cxn modelId="{3E0ED287-CB6A-40F8-823C-F46975208EA2}" type="presParOf" srcId="{D77F52AF-3246-43B4-B0D1-7823F55F02A7}" destId="{DF0A3D13-59EF-4D64-AA4F-52C0870D4542}" srcOrd="1" destOrd="0" presId="urn:microsoft.com/office/officeart/2005/8/layout/chevron2"/>
    <dgm:cxn modelId="{231DF13B-E36B-4DCB-8992-140E5BCAF89E}" type="presParOf" srcId="{D77F52AF-3246-43B4-B0D1-7823F55F02A7}" destId="{41775215-DD3B-4446-8037-7D51636975AB}" srcOrd="2" destOrd="0" presId="urn:microsoft.com/office/officeart/2005/8/layout/chevron2"/>
    <dgm:cxn modelId="{75BCD29B-D5CE-43A0-807B-A90270676146}" type="presParOf" srcId="{41775215-DD3B-4446-8037-7D51636975AB}" destId="{CA7C3055-C7ED-4E30-8A78-6C811D7589EC}" srcOrd="0" destOrd="0" presId="urn:microsoft.com/office/officeart/2005/8/layout/chevron2"/>
    <dgm:cxn modelId="{18969E89-9387-4D46-A6BC-D46009CE7695}" type="presParOf" srcId="{41775215-DD3B-4446-8037-7D51636975AB}" destId="{778A2888-1E98-458E-ABCF-84A302369BF1}" srcOrd="1" destOrd="0" presId="urn:microsoft.com/office/officeart/2005/8/layout/chevron2"/>
    <dgm:cxn modelId="{FA58A903-6D93-4E5A-95B2-57B303464B51}" type="presParOf" srcId="{D77F52AF-3246-43B4-B0D1-7823F55F02A7}" destId="{1DF29FF7-B4BA-4FCB-A543-851847571D36}" srcOrd="3" destOrd="0" presId="urn:microsoft.com/office/officeart/2005/8/layout/chevron2"/>
    <dgm:cxn modelId="{6ABEE22E-30CB-41E6-949D-62C6EAA36602}" type="presParOf" srcId="{D77F52AF-3246-43B4-B0D1-7823F55F02A7}" destId="{D3D435ED-005B-4A56-B5B9-C6E3FC9C4318}" srcOrd="4" destOrd="0" presId="urn:microsoft.com/office/officeart/2005/8/layout/chevron2"/>
    <dgm:cxn modelId="{CB1514B2-3D6B-41F9-989D-87E87E78A681}" type="presParOf" srcId="{D3D435ED-005B-4A56-B5B9-C6E3FC9C4318}" destId="{BB3E2B72-7E8E-4258-AD3A-9E3D6A27C494}" srcOrd="0" destOrd="0" presId="urn:microsoft.com/office/officeart/2005/8/layout/chevron2"/>
    <dgm:cxn modelId="{FBD2CEA1-114E-4226-AD78-0D6F787866A6}" type="presParOf" srcId="{D3D435ED-005B-4A56-B5B9-C6E3FC9C4318}" destId="{738C2BBA-156E-409C-BF20-8A909BD467A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19D26C-C5B1-47F5-B5B9-83ADC8117787}"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F31ED911-32C3-4273-A4DF-612BFF618652}">
      <dgm:prSet phldrT="[Text]"/>
      <dgm:spPr/>
      <dgm:t>
        <a:bodyPr/>
        <a:lstStyle/>
        <a:p>
          <a:r>
            <a:rPr lang="en-US" b="1" dirty="0" err="1" smtClean="0"/>
            <a:t>Kết</a:t>
          </a:r>
          <a:r>
            <a:rPr lang="en-US" b="1" dirty="0" smtClean="0"/>
            <a:t> </a:t>
          </a:r>
          <a:r>
            <a:rPr lang="en-US" b="1" dirty="0" err="1" smtClean="0"/>
            <a:t>luận</a:t>
          </a:r>
          <a:endParaRPr lang="en-US" b="1" dirty="0"/>
        </a:p>
      </dgm:t>
    </dgm:pt>
    <dgm:pt modelId="{F1D727B3-8C30-4BCC-A3FF-205BFB979722}" type="parTrans" cxnId="{3DB92D16-9ED6-4EE2-8E39-E93B9B32AAEB}">
      <dgm:prSet/>
      <dgm:spPr/>
      <dgm:t>
        <a:bodyPr/>
        <a:lstStyle/>
        <a:p>
          <a:endParaRPr lang="en-US"/>
        </a:p>
      </dgm:t>
    </dgm:pt>
    <dgm:pt modelId="{EEE8910A-8ADF-44E4-B97B-518EB78DB291}" type="sibTrans" cxnId="{3DB92D16-9ED6-4EE2-8E39-E93B9B32AAEB}">
      <dgm:prSet/>
      <dgm:spPr/>
      <dgm:t>
        <a:bodyPr/>
        <a:lstStyle/>
        <a:p>
          <a:endParaRPr lang="en-US"/>
        </a:p>
      </dgm:t>
    </dgm:pt>
    <dgm:pt modelId="{0FE6F5E3-0AC1-4D1D-9CD4-B10573D70C0B}">
      <dgm:prSet phldrT="[Text]"/>
      <dgm:spPr/>
      <dgm:t>
        <a:bodyPr/>
        <a:lstStyle/>
        <a:p>
          <a:r>
            <a:rPr lang="en-US" b="1" smtClean="0">
              <a:effectLst/>
              <a:latin typeface="+mn-lt"/>
              <a:ea typeface="+mn-ea"/>
              <a:cs typeface="+mn-cs"/>
            </a:rPr>
            <a:t>Ưu điểm:</a:t>
          </a:r>
          <a:endParaRPr lang="en-US" dirty="0"/>
        </a:p>
      </dgm:t>
    </dgm:pt>
    <dgm:pt modelId="{12B02B2A-DD89-46C4-9993-B2C392B1D4DA}" type="parTrans" cxnId="{A681DB93-A2D3-461B-B5F6-74EFE80B099F}">
      <dgm:prSet/>
      <dgm:spPr/>
      <dgm:t>
        <a:bodyPr/>
        <a:lstStyle/>
        <a:p>
          <a:endParaRPr lang="en-US"/>
        </a:p>
      </dgm:t>
    </dgm:pt>
    <dgm:pt modelId="{9A6105EF-FC22-4C98-9FDE-198277D81275}" type="sibTrans" cxnId="{A681DB93-A2D3-461B-B5F6-74EFE80B099F}">
      <dgm:prSet/>
      <dgm:spPr/>
      <dgm:t>
        <a:bodyPr/>
        <a:lstStyle/>
        <a:p>
          <a:endParaRPr lang="en-US"/>
        </a:p>
      </dgm:t>
    </dgm:pt>
    <dgm:pt modelId="{C6123437-94B2-410F-ABC4-C652551B7237}">
      <dgm:prSet phldrT="[Text]"/>
      <dgm:spPr/>
      <dgm:t>
        <a:bodyPr/>
        <a:lstStyle/>
        <a:p>
          <a:r>
            <a:rPr lang="en-US" smtClean="0">
              <a:effectLst/>
              <a:latin typeface="+mn-lt"/>
              <a:ea typeface="+mn-ea"/>
              <a:cs typeface="+mn-cs"/>
            </a:rPr>
            <a:t>Đếm mật độ người tại một khu vực.</a:t>
          </a:r>
          <a:endParaRPr lang="en-US" dirty="0"/>
        </a:p>
      </dgm:t>
    </dgm:pt>
    <dgm:pt modelId="{F497EA1B-5BC5-4C0B-BE89-C33CC9C9FCF2}" type="parTrans" cxnId="{AA355385-1C06-468F-B0B0-2091098B1081}">
      <dgm:prSet/>
      <dgm:spPr/>
      <dgm:t>
        <a:bodyPr/>
        <a:lstStyle/>
        <a:p>
          <a:endParaRPr lang="en-US"/>
        </a:p>
      </dgm:t>
    </dgm:pt>
    <dgm:pt modelId="{05434DE6-71B2-444F-86E7-5DABECA76543}" type="sibTrans" cxnId="{AA355385-1C06-468F-B0B0-2091098B1081}">
      <dgm:prSet/>
      <dgm:spPr/>
      <dgm:t>
        <a:bodyPr/>
        <a:lstStyle/>
        <a:p>
          <a:endParaRPr lang="en-US"/>
        </a:p>
      </dgm:t>
    </dgm:pt>
    <dgm:pt modelId="{F101282B-704A-4661-BD90-AC832672954A}">
      <dgm:prSet/>
      <dgm:spPr/>
      <dgm:t>
        <a:bodyPr/>
        <a:lstStyle/>
        <a:p>
          <a:r>
            <a:rPr lang="en-US" b="1" dirty="0" err="1" smtClean="0">
              <a:effectLst/>
              <a:latin typeface="+mn-lt"/>
              <a:ea typeface="+mn-ea"/>
              <a:cs typeface="+mn-cs"/>
            </a:rPr>
            <a:t>Khuyết</a:t>
          </a:r>
          <a:r>
            <a:rPr lang="en-US" b="1" dirty="0" smtClean="0">
              <a:effectLst/>
              <a:latin typeface="+mn-lt"/>
              <a:ea typeface="+mn-ea"/>
              <a:cs typeface="+mn-cs"/>
            </a:rPr>
            <a:t> </a:t>
          </a:r>
          <a:r>
            <a:rPr lang="en-US" b="1" dirty="0" err="1" smtClean="0">
              <a:effectLst/>
              <a:latin typeface="+mn-lt"/>
              <a:ea typeface="+mn-ea"/>
              <a:cs typeface="+mn-cs"/>
            </a:rPr>
            <a:t>điểm</a:t>
          </a:r>
          <a:r>
            <a:rPr lang="en-US" b="1" dirty="0" smtClean="0">
              <a:effectLst/>
              <a:latin typeface="+mn-lt"/>
              <a:ea typeface="+mn-ea"/>
              <a:cs typeface="+mn-cs"/>
            </a:rPr>
            <a:t>: </a:t>
          </a:r>
          <a:endParaRPr lang="en-US" dirty="0"/>
        </a:p>
      </dgm:t>
    </dgm:pt>
    <dgm:pt modelId="{51E8FB3E-F2AB-4CD3-9377-1227749528BC}" type="parTrans" cxnId="{019A1A4B-71E8-4B12-BBD8-BD3ACACD3104}">
      <dgm:prSet/>
      <dgm:spPr/>
      <dgm:t>
        <a:bodyPr/>
        <a:lstStyle/>
        <a:p>
          <a:endParaRPr lang="en-US"/>
        </a:p>
      </dgm:t>
    </dgm:pt>
    <dgm:pt modelId="{22533616-AAF2-40B2-8A08-788437B82C19}" type="sibTrans" cxnId="{019A1A4B-71E8-4B12-BBD8-BD3ACACD3104}">
      <dgm:prSet/>
      <dgm:spPr/>
      <dgm:t>
        <a:bodyPr/>
        <a:lstStyle/>
        <a:p>
          <a:endParaRPr lang="en-US"/>
        </a:p>
      </dgm:t>
    </dgm:pt>
    <dgm:pt modelId="{901E69F4-B61A-4EE1-A7EE-771F28C57B44}">
      <dgm:prSet/>
      <dgm:spPr/>
      <dgm:t>
        <a:bodyPr/>
        <a:lstStyle/>
        <a:p>
          <a:r>
            <a:rPr lang="en-US" dirty="0" err="1" smtClean="0">
              <a:effectLst/>
              <a:latin typeface="+mn-lt"/>
              <a:ea typeface="+mn-ea"/>
              <a:cs typeface="+mn-cs"/>
            </a:rPr>
            <a:t>Chương</a:t>
          </a:r>
          <a:r>
            <a:rPr lang="en-US" dirty="0" smtClean="0">
              <a:effectLst/>
              <a:latin typeface="+mn-lt"/>
              <a:ea typeface="+mn-ea"/>
              <a:cs typeface="+mn-cs"/>
            </a:rPr>
            <a:t> </a:t>
          </a:r>
          <a:r>
            <a:rPr lang="en-US" dirty="0" err="1" smtClean="0">
              <a:effectLst/>
              <a:latin typeface="+mn-lt"/>
              <a:ea typeface="+mn-ea"/>
              <a:cs typeface="+mn-cs"/>
            </a:rPr>
            <a:t>trình</a:t>
          </a:r>
          <a:r>
            <a:rPr lang="en-US" dirty="0" smtClean="0">
              <a:effectLst/>
              <a:latin typeface="+mn-lt"/>
              <a:ea typeface="+mn-ea"/>
              <a:cs typeface="+mn-cs"/>
            </a:rPr>
            <a:t> </a:t>
          </a:r>
          <a:r>
            <a:rPr lang="en-US" dirty="0" err="1" smtClean="0">
              <a:effectLst/>
              <a:latin typeface="+mn-lt"/>
              <a:ea typeface="+mn-ea"/>
              <a:cs typeface="+mn-cs"/>
            </a:rPr>
            <a:t>còn</a:t>
          </a:r>
          <a:r>
            <a:rPr lang="en-US" dirty="0" smtClean="0">
              <a:effectLst/>
              <a:latin typeface="+mn-lt"/>
              <a:ea typeface="+mn-ea"/>
              <a:cs typeface="+mn-cs"/>
            </a:rPr>
            <a:t> </a:t>
          </a:r>
          <a:r>
            <a:rPr lang="en-US" dirty="0" err="1" smtClean="0">
              <a:effectLst/>
              <a:latin typeface="+mn-lt"/>
              <a:ea typeface="+mn-ea"/>
              <a:cs typeface="+mn-cs"/>
            </a:rPr>
            <a:t>phụ</a:t>
          </a:r>
          <a:r>
            <a:rPr lang="en-US" dirty="0" smtClean="0">
              <a:effectLst/>
              <a:latin typeface="+mn-lt"/>
              <a:ea typeface="+mn-ea"/>
              <a:cs typeface="+mn-cs"/>
            </a:rPr>
            <a:t> </a:t>
          </a:r>
          <a:r>
            <a:rPr lang="en-US" dirty="0" err="1" smtClean="0">
              <a:effectLst/>
              <a:latin typeface="+mn-lt"/>
              <a:ea typeface="+mn-ea"/>
              <a:cs typeface="+mn-cs"/>
            </a:rPr>
            <a:t>thuộc</a:t>
          </a:r>
          <a:r>
            <a:rPr lang="en-US" dirty="0" smtClean="0">
              <a:effectLst/>
              <a:latin typeface="+mn-lt"/>
              <a:ea typeface="+mn-ea"/>
              <a:cs typeface="+mn-cs"/>
            </a:rPr>
            <a:t> </a:t>
          </a:r>
          <a:r>
            <a:rPr lang="en-US" dirty="0" err="1" smtClean="0">
              <a:effectLst/>
              <a:latin typeface="+mn-lt"/>
              <a:ea typeface="+mn-ea"/>
              <a:cs typeface="+mn-cs"/>
            </a:rPr>
            <a:t>vào</a:t>
          </a:r>
          <a:r>
            <a:rPr lang="en-US" dirty="0" smtClean="0">
              <a:effectLst/>
              <a:latin typeface="+mn-lt"/>
              <a:ea typeface="+mn-ea"/>
              <a:cs typeface="+mn-cs"/>
            </a:rPr>
            <a:t> </a:t>
          </a:r>
          <a:r>
            <a:rPr lang="en-US" dirty="0" err="1" smtClean="0">
              <a:effectLst/>
              <a:latin typeface="+mn-lt"/>
              <a:ea typeface="+mn-ea"/>
              <a:cs typeface="+mn-cs"/>
            </a:rPr>
            <a:t>điều</a:t>
          </a:r>
          <a:r>
            <a:rPr lang="en-US" dirty="0" smtClean="0">
              <a:effectLst/>
              <a:latin typeface="+mn-lt"/>
              <a:ea typeface="+mn-ea"/>
              <a:cs typeface="+mn-cs"/>
            </a:rPr>
            <a:t> </a:t>
          </a:r>
          <a:r>
            <a:rPr lang="en-US" dirty="0" err="1" smtClean="0">
              <a:effectLst/>
              <a:latin typeface="+mn-lt"/>
              <a:ea typeface="+mn-ea"/>
              <a:cs typeface="+mn-cs"/>
            </a:rPr>
            <a:t>kiện</a:t>
          </a:r>
          <a:r>
            <a:rPr lang="en-US" dirty="0" smtClean="0">
              <a:effectLst/>
              <a:latin typeface="+mn-lt"/>
              <a:ea typeface="+mn-ea"/>
              <a:cs typeface="+mn-cs"/>
            </a:rPr>
            <a:t> ở </a:t>
          </a:r>
          <a:r>
            <a:rPr lang="en-US" dirty="0" err="1" smtClean="0">
              <a:effectLst/>
              <a:latin typeface="+mn-lt"/>
              <a:ea typeface="+mn-ea"/>
              <a:cs typeface="+mn-cs"/>
            </a:rPr>
            <a:t>nơi</a:t>
          </a:r>
          <a:r>
            <a:rPr lang="en-US" dirty="0" smtClean="0">
              <a:effectLst/>
              <a:latin typeface="+mn-lt"/>
              <a:ea typeface="+mn-ea"/>
              <a:cs typeface="+mn-cs"/>
            </a:rPr>
            <a:t> </a:t>
          </a:r>
          <a:r>
            <a:rPr lang="en-US" dirty="0" err="1" smtClean="0">
              <a:effectLst/>
              <a:latin typeface="+mn-lt"/>
              <a:ea typeface="+mn-ea"/>
              <a:cs typeface="+mn-cs"/>
            </a:rPr>
            <a:t>lắp</a:t>
          </a:r>
          <a:r>
            <a:rPr lang="en-US" dirty="0" smtClean="0">
              <a:effectLst/>
              <a:latin typeface="+mn-lt"/>
              <a:ea typeface="+mn-ea"/>
              <a:cs typeface="+mn-cs"/>
            </a:rPr>
            <a:t> </a:t>
          </a:r>
          <a:r>
            <a:rPr lang="en-US" dirty="0" err="1" smtClean="0">
              <a:effectLst/>
              <a:latin typeface="+mn-lt"/>
              <a:ea typeface="+mn-ea"/>
              <a:cs typeface="+mn-cs"/>
            </a:rPr>
            <a:t>đặt</a:t>
          </a:r>
          <a:r>
            <a:rPr lang="en-US" dirty="0" smtClean="0">
              <a:effectLst/>
              <a:latin typeface="+mn-lt"/>
              <a:ea typeface="+mn-ea"/>
              <a:cs typeface="+mn-cs"/>
            </a:rPr>
            <a:t> camera </a:t>
          </a:r>
          <a:r>
            <a:rPr lang="en-US" dirty="0" err="1" smtClean="0">
              <a:effectLst/>
              <a:latin typeface="+mn-lt"/>
              <a:ea typeface="+mn-ea"/>
              <a:cs typeface="+mn-cs"/>
            </a:rPr>
            <a:t>như</a:t>
          </a:r>
          <a:r>
            <a:rPr lang="en-US" dirty="0" smtClean="0">
              <a:effectLst/>
              <a:latin typeface="+mn-lt"/>
              <a:ea typeface="+mn-ea"/>
              <a:cs typeface="+mn-cs"/>
            </a:rPr>
            <a:t> </a:t>
          </a:r>
          <a:r>
            <a:rPr lang="en-US" dirty="0" err="1" smtClean="0">
              <a:effectLst/>
              <a:latin typeface="+mn-lt"/>
              <a:ea typeface="+mn-ea"/>
              <a:cs typeface="+mn-cs"/>
            </a:rPr>
            <a:t>ánh</a:t>
          </a:r>
          <a:r>
            <a:rPr lang="en-US" dirty="0" smtClean="0">
              <a:effectLst/>
              <a:latin typeface="+mn-lt"/>
              <a:ea typeface="+mn-ea"/>
              <a:cs typeface="+mn-cs"/>
            </a:rPr>
            <a:t> </a:t>
          </a:r>
          <a:r>
            <a:rPr lang="en-US" dirty="0" err="1" smtClean="0">
              <a:effectLst/>
              <a:latin typeface="+mn-lt"/>
              <a:ea typeface="+mn-ea"/>
              <a:cs typeface="+mn-cs"/>
            </a:rPr>
            <a:t>sáng</a:t>
          </a:r>
          <a:r>
            <a:rPr lang="en-US" dirty="0" smtClean="0">
              <a:effectLst/>
              <a:latin typeface="+mn-lt"/>
              <a:ea typeface="+mn-ea"/>
              <a:cs typeface="+mn-cs"/>
            </a:rPr>
            <a:t> </a:t>
          </a:r>
          <a:r>
            <a:rPr lang="en-US" dirty="0" err="1" smtClean="0">
              <a:effectLst/>
              <a:latin typeface="+mn-lt"/>
              <a:ea typeface="+mn-ea"/>
              <a:cs typeface="+mn-cs"/>
            </a:rPr>
            <a:t>nơi</a:t>
          </a:r>
          <a:r>
            <a:rPr lang="en-US" baseline="0" dirty="0" smtClean="0">
              <a:effectLst/>
              <a:latin typeface="+mn-lt"/>
              <a:ea typeface="+mn-ea"/>
              <a:cs typeface="+mn-cs"/>
            </a:rPr>
            <a:t> </a:t>
          </a:r>
          <a:r>
            <a:rPr lang="en-US" baseline="0" dirty="0" err="1" smtClean="0">
              <a:effectLst/>
              <a:latin typeface="+mn-lt"/>
              <a:ea typeface="+mn-ea"/>
              <a:cs typeface="+mn-cs"/>
            </a:rPr>
            <a:t>lắp</a:t>
          </a:r>
          <a:r>
            <a:rPr lang="en-US" baseline="0" dirty="0" smtClean="0">
              <a:effectLst/>
              <a:latin typeface="+mn-lt"/>
              <a:ea typeface="+mn-ea"/>
              <a:cs typeface="+mn-cs"/>
            </a:rPr>
            <a:t> </a:t>
          </a:r>
          <a:r>
            <a:rPr lang="en-US" baseline="0" dirty="0" err="1" smtClean="0">
              <a:effectLst/>
              <a:latin typeface="+mn-lt"/>
              <a:ea typeface="+mn-ea"/>
              <a:cs typeface="+mn-cs"/>
            </a:rPr>
            <a:t>đặt</a:t>
          </a:r>
          <a:r>
            <a:rPr lang="en-US" baseline="0" dirty="0" smtClean="0">
              <a:effectLst/>
              <a:latin typeface="+mn-lt"/>
              <a:ea typeface="+mn-ea"/>
              <a:cs typeface="+mn-cs"/>
            </a:rPr>
            <a:t>.</a:t>
          </a:r>
          <a:r>
            <a:rPr lang="en-US" dirty="0" smtClean="0">
              <a:effectLst/>
              <a:latin typeface="+mn-lt"/>
              <a:ea typeface="+mn-ea"/>
              <a:cs typeface="+mn-cs"/>
            </a:rPr>
            <a:t> </a:t>
          </a:r>
          <a:r>
            <a:rPr lang="en-US" dirty="0" err="1" smtClean="0">
              <a:effectLst/>
              <a:latin typeface="+mn-lt"/>
              <a:ea typeface="+mn-ea"/>
              <a:cs typeface="+mn-cs"/>
            </a:rPr>
            <a:t>Nên</a:t>
          </a:r>
          <a:r>
            <a:rPr lang="en-US" dirty="0" smtClean="0">
              <a:effectLst/>
              <a:latin typeface="+mn-lt"/>
              <a:ea typeface="+mn-ea"/>
              <a:cs typeface="+mn-cs"/>
            </a:rPr>
            <a:t> </a:t>
          </a:r>
          <a:r>
            <a:rPr lang="en-US" dirty="0" err="1" smtClean="0">
              <a:effectLst/>
              <a:latin typeface="+mn-lt"/>
              <a:ea typeface="+mn-ea"/>
              <a:cs typeface="+mn-cs"/>
            </a:rPr>
            <a:t>cần</a:t>
          </a:r>
          <a:r>
            <a:rPr lang="en-US" dirty="0" smtClean="0">
              <a:effectLst/>
              <a:latin typeface="+mn-lt"/>
              <a:ea typeface="+mn-ea"/>
              <a:cs typeface="+mn-cs"/>
            </a:rPr>
            <a:t> </a:t>
          </a:r>
          <a:r>
            <a:rPr lang="en-US" dirty="0" err="1" smtClean="0">
              <a:effectLst/>
              <a:latin typeface="+mn-lt"/>
              <a:ea typeface="+mn-ea"/>
              <a:cs typeface="+mn-cs"/>
            </a:rPr>
            <a:t>phải</a:t>
          </a:r>
          <a:r>
            <a:rPr lang="en-US" dirty="0" smtClean="0">
              <a:effectLst/>
              <a:latin typeface="+mn-lt"/>
              <a:ea typeface="+mn-ea"/>
              <a:cs typeface="+mn-cs"/>
            </a:rPr>
            <a:t> </a:t>
          </a:r>
          <a:r>
            <a:rPr lang="en-US" dirty="0" err="1" smtClean="0">
              <a:effectLst/>
              <a:latin typeface="+mn-lt"/>
              <a:ea typeface="+mn-ea"/>
              <a:cs typeface="+mn-cs"/>
            </a:rPr>
            <a:t>chỉnh</a:t>
          </a:r>
          <a:r>
            <a:rPr lang="en-US" dirty="0" smtClean="0">
              <a:effectLst/>
              <a:latin typeface="+mn-lt"/>
              <a:ea typeface="+mn-ea"/>
              <a:cs typeface="+mn-cs"/>
            </a:rPr>
            <a:t> </a:t>
          </a:r>
          <a:r>
            <a:rPr lang="en-US" dirty="0" err="1" smtClean="0">
              <a:effectLst/>
              <a:latin typeface="+mn-lt"/>
              <a:ea typeface="+mn-ea"/>
              <a:cs typeface="+mn-cs"/>
            </a:rPr>
            <a:t>lại</a:t>
          </a:r>
          <a:r>
            <a:rPr lang="en-US" dirty="0" smtClean="0">
              <a:effectLst/>
              <a:latin typeface="+mn-lt"/>
              <a:ea typeface="+mn-ea"/>
              <a:cs typeface="+mn-cs"/>
            </a:rPr>
            <a:t> </a:t>
          </a:r>
          <a:r>
            <a:rPr lang="en-US" dirty="0" err="1" smtClean="0">
              <a:effectLst/>
              <a:latin typeface="+mn-lt"/>
              <a:ea typeface="+mn-ea"/>
              <a:cs typeface="+mn-cs"/>
            </a:rPr>
            <a:t>các</a:t>
          </a:r>
          <a:r>
            <a:rPr lang="en-US" dirty="0" smtClean="0">
              <a:effectLst/>
              <a:latin typeface="+mn-lt"/>
              <a:ea typeface="+mn-ea"/>
              <a:cs typeface="+mn-cs"/>
            </a:rPr>
            <a:t> </a:t>
          </a:r>
          <a:r>
            <a:rPr lang="en-US" dirty="0" err="1" smtClean="0">
              <a:effectLst/>
              <a:latin typeface="+mn-lt"/>
              <a:ea typeface="+mn-ea"/>
              <a:cs typeface="+mn-cs"/>
            </a:rPr>
            <a:t>thông</a:t>
          </a:r>
          <a:r>
            <a:rPr lang="en-US" dirty="0" smtClean="0">
              <a:effectLst/>
              <a:latin typeface="+mn-lt"/>
              <a:ea typeface="+mn-ea"/>
              <a:cs typeface="+mn-cs"/>
            </a:rPr>
            <a:t> </a:t>
          </a:r>
          <a:r>
            <a:rPr lang="en-US" dirty="0" err="1" smtClean="0">
              <a:effectLst/>
              <a:latin typeface="+mn-lt"/>
              <a:ea typeface="+mn-ea"/>
              <a:cs typeface="+mn-cs"/>
            </a:rPr>
            <a:t>số</a:t>
          </a:r>
          <a:r>
            <a:rPr lang="en-US" dirty="0" smtClean="0">
              <a:effectLst/>
              <a:latin typeface="+mn-lt"/>
              <a:ea typeface="+mn-ea"/>
              <a:cs typeface="+mn-cs"/>
            </a:rPr>
            <a:t> </a:t>
          </a:r>
          <a:r>
            <a:rPr lang="en-US" dirty="0" err="1" smtClean="0">
              <a:effectLst/>
              <a:latin typeface="+mn-lt"/>
              <a:ea typeface="+mn-ea"/>
              <a:cs typeface="+mn-cs"/>
            </a:rPr>
            <a:t>cho</a:t>
          </a:r>
          <a:r>
            <a:rPr lang="en-US" dirty="0" smtClean="0">
              <a:effectLst/>
              <a:latin typeface="+mn-lt"/>
              <a:ea typeface="+mn-ea"/>
              <a:cs typeface="+mn-cs"/>
            </a:rPr>
            <a:t> </a:t>
          </a:r>
          <a:r>
            <a:rPr lang="en-US" dirty="0" err="1" smtClean="0">
              <a:effectLst/>
              <a:latin typeface="+mn-lt"/>
              <a:ea typeface="+mn-ea"/>
              <a:cs typeface="+mn-cs"/>
            </a:rPr>
            <a:t>phù</a:t>
          </a:r>
          <a:r>
            <a:rPr lang="en-US" dirty="0" smtClean="0">
              <a:effectLst/>
              <a:latin typeface="+mn-lt"/>
              <a:ea typeface="+mn-ea"/>
              <a:cs typeface="+mn-cs"/>
            </a:rPr>
            <a:t> </a:t>
          </a:r>
          <a:r>
            <a:rPr lang="en-US" dirty="0" err="1" smtClean="0">
              <a:effectLst/>
              <a:latin typeface="+mn-lt"/>
              <a:ea typeface="+mn-ea"/>
              <a:cs typeface="+mn-cs"/>
            </a:rPr>
            <a:t>hợp</a:t>
          </a:r>
          <a:r>
            <a:rPr lang="en-US" dirty="0" smtClean="0">
              <a:effectLst/>
              <a:latin typeface="+mn-lt"/>
              <a:ea typeface="+mn-ea"/>
              <a:cs typeface="+mn-cs"/>
            </a:rPr>
            <a:t> </a:t>
          </a:r>
          <a:r>
            <a:rPr lang="en-US" dirty="0" err="1" smtClean="0">
              <a:effectLst/>
              <a:latin typeface="+mn-lt"/>
              <a:ea typeface="+mn-ea"/>
              <a:cs typeface="+mn-cs"/>
            </a:rPr>
            <a:t>với</a:t>
          </a:r>
          <a:r>
            <a:rPr lang="en-US" dirty="0" smtClean="0">
              <a:effectLst/>
              <a:latin typeface="+mn-lt"/>
              <a:ea typeface="+mn-ea"/>
              <a:cs typeface="+mn-cs"/>
            </a:rPr>
            <a:t> </a:t>
          </a:r>
          <a:r>
            <a:rPr lang="en-US" dirty="0" err="1" smtClean="0">
              <a:effectLst/>
              <a:latin typeface="+mn-lt"/>
              <a:ea typeface="+mn-ea"/>
              <a:cs typeface="+mn-cs"/>
            </a:rPr>
            <a:t>mỗi</a:t>
          </a:r>
          <a:r>
            <a:rPr lang="en-US" dirty="0" smtClean="0">
              <a:effectLst/>
              <a:latin typeface="+mn-lt"/>
              <a:ea typeface="+mn-ea"/>
              <a:cs typeface="+mn-cs"/>
            </a:rPr>
            <a:t> </a:t>
          </a:r>
          <a:r>
            <a:rPr lang="en-US" dirty="0" err="1" smtClean="0">
              <a:effectLst/>
              <a:latin typeface="+mn-lt"/>
              <a:ea typeface="+mn-ea"/>
              <a:cs typeface="+mn-cs"/>
            </a:rPr>
            <a:t>nơi</a:t>
          </a:r>
          <a:r>
            <a:rPr lang="en-US" dirty="0" smtClean="0">
              <a:effectLst/>
              <a:latin typeface="+mn-lt"/>
              <a:ea typeface="+mn-ea"/>
              <a:cs typeface="+mn-cs"/>
            </a:rPr>
            <a:t>.</a:t>
          </a:r>
        </a:p>
      </dgm:t>
    </dgm:pt>
    <dgm:pt modelId="{B75C06BA-57A7-43A6-BEAC-8871EBD22DC5}" type="parTrans" cxnId="{00338420-8B8D-4F04-9231-806EBEDBE50F}">
      <dgm:prSet/>
      <dgm:spPr/>
      <dgm:t>
        <a:bodyPr/>
        <a:lstStyle/>
        <a:p>
          <a:endParaRPr lang="en-US"/>
        </a:p>
      </dgm:t>
    </dgm:pt>
    <dgm:pt modelId="{3BFBCB82-E7A7-4052-971E-BA87D004F834}" type="sibTrans" cxnId="{00338420-8B8D-4F04-9231-806EBEDBE50F}">
      <dgm:prSet/>
      <dgm:spPr/>
      <dgm:t>
        <a:bodyPr/>
        <a:lstStyle/>
        <a:p>
          <a:endParaRPr lang="en-US"/>
        </a:p>
      </dgm:t>
    </dgm:pt>
    <dgm:pt modelId="{55A8F9A1-9214-475A-95D0-3E85C914B76E}">
      <dgm:prSet/>
      <dgm:spPr/>
      <dgm:t>
        <a:bodyPr/>
        <a:lstStyle/>
        <a:p>
          <a:r>
            <a:rPr lang="en-US" smtClean="0">
              <a:effectLst/>
              <a:latin typeface="+mn-lt"/>
              <a:ea typeface="+mn-ea"/>
              <a:cs typeface="+mn-cs"/>
            </a:rPr>
            <a:t>Chưa xử lý được các trường hợp người đi sát, cõng nhau, các vật có kích thước giống kích thước con người</a:t>
          </a:r>
          <a:endParaRPr lang="en-US" dirty="0" smtClean="0">
            <a:effectLst/>
            <a:latin typeface="+mn-lt"/>
            <a:ea typeface="+mn-ea"/>
            <a:cs typeface="+mn-cs"/>
          </a:endParaRPr>
        </a:p>
      </dgm:t>
    </dgm:pt>
    <dgm:pt modelId="{FBBD9F0C-1944-4ED3-BE19-C8309AA4D276}" type="parTrans" cxnId="{85748160-E833-4352-B250-A098B8ECBE1A}">
      <dgm:prSet/>
      <dgm:spPr/>
      <dgm:t>
        <a:bodyPr/>
        <a:lstStyle/>
        <a:p>
          <a:endParaRPr lang="en-US"/>
        </a:p>
      </dgm:t>
    </dgm:pt>
    <dgm:pt modelId="{640FB9E5-E46A-4F6A-8DDF-03802B5478E2}" type="sibTrans" cxnId="{85748160-E833-4352-B250-A098B8ECBE1A}">
      <dgm:prSet/>
      <dgm:spPr/>
      <dgm:t>
        <a:bodyPr/>
        <a:lstStyle/>
        <a:p>
          <a:endParaRPr lang="en-US"/>
        </a:p>
      </dgm:t>
    </dgm:pt>
    <dgm:pt modelId="{3A78E07C-C36C-4A80-B7D0-3D6038C534DB}">
      <dgm:prSet/>
      <dgm:spPr/>
      <dgm:t>
        <a:bodyPr/>
        <a:lstStyle/>
        <a:p>
          <a:r>
            <a:rPr lang="en-US" dirty="0" err="1" smtClean="0">
              <a:effectLst/>
              <a:latin typeface="+mn-lt"/>
              <a:ea typeface="+mn-ea"/>
              <a:cs typeface="+mn-cs"/>
            </a:rPr>
            <a:t>Đếm</a:t>
          </a:r>
          <a:r>
            <a:rPr lang="en-US" dirty="0" smtClean="0">
              <a:effectLst/>
              <a:latin typeface="+mn-lt"/>
              <a:ea typeface="+mn-ea"/>
              <a:cs typeface="+mn-cs"/>
            </a:rPr>
            <a:t> </a:t>
          </a:r>
          <a:r>
            <a:rPr lang="en-US" dirty="0" err="1" smtClean="0">
              <a:effectLst/>
              <a:latin typeface="+mn-lt"/>
              <a:ea typeface="+mn-ea"/>
              <a:cs typeface="+mn-cs"/>
            </a:rPr>
            <a:t>lưu</a:t>
          </a:r>
          <a:r>
            <a:rPr lang="en-US" dirty="0" smtClean="0">
              <a:effectLst/>
              <a:latin typeface="+mn-lt"/>
              <a:ea typeface="+mn-ea"/>
              <a:cs typeface="+mn-cs"/>
            </a:rPr>
            <a:t> </a:t>
          </a:r>
          <a:r>
            <a:rPr lang="en-US" dirty="0" err="1" smtClean="0">
              <a:effectLst/>
              <a:latin typeface="+mn-lt"/>
              <a:ea typeface="+mn-ea"/>
              <a:cs typeface="+mn-cs"/>
            </a:rPr>
            <a:t>lượng</a:t>
          </a:r>
          <a:r>
            <a:rPr lang="en-US" dirty="0" smtClean="0">
              <a:effectLst/>
              <a:latin typeface="+mn-lt"/>
              <a:ea typeface="+mn-ea"/>
              <a:cs typeface="+mn-cs"/>
            </a:rPr>
            <a:t> </a:t>
          </a:r>
          <a:r>
            <a:rPr lang="en-US" dirty="0" err="1" smtClean="0">
              <a:effectLst/>
              <a:latin typeface="+mn-lt"/>
              <a:ea typeface="+mn-ea"/>
              <a:cs typeface="+mn-cs"/>
            </a:rPr>
            <a:t>xe</a:t>
          </a:r>
          <a:r>
            <a:rPr lang="en-US" dirty="0" smtClean="0">
              <a:effectLst/>
              <a:latin typeface="+mn-lt"/>
              <a:ea typeface="+mn-ea"/>
              <a:cs typeface="+mn-cs"/>
            </a:rPr>
            <a:t> </a:t>
          </a:r>
          <a:r>
            <a:rPr lang="en-US" dirty="0" err="1" smtClean="0">
              <a:effectLst/>
              <a:latin typeface="+mn-lt"/>
              <a:ea typeface="+mn-ea"/>
              <a:cs typeface="+mn-cs"/>
            </a:rPr>
            <a:t>trên</a:t>
          </a:r>
          <a:r>
            <a:rPr lang="en-US" dirty="0" smtClean="0">
              <a:effectLst/>
              <a:latin typeface="+mn-lt"/>
              <a:ea typeface="+mn-ea"/>
              <a:cs typeface="+mn-cs"/>
            </a:rPr>
            <a:t> </a:t>
          </a:r>
          <a:r>
            <a:rPr lang="en-US" dirty="0" err="1" smtClean="0">
              <a:effectLst/>
              <a:latin typeface="+mn-lt"/>
              <a:ea typeface="+mn-ea"/>
              <a:cs typeface="+mn-cs"/>
            </a:rPr>
            <a:t>các</a:t>
          </a:r>
          <a:r>
            <a:rPr lang="en-US" dirty="0" smtClean="0">
              <a:effectLst/>
              <a:latin typeface="+mn-lt"/>
              <a:ea typeface="+mn-ea"/>
              <a:cs typeface="+mn-cs"/>
            </a:rPr>
            <a:t> </a:t>
          </a:r>
          <a:r>
            <a:rPr lang="en-US" dirty="0" err="1" smtClean="0">
              <a:effectLst/>
              <a:latin typeface="+mn-lt"/>
              <a:ea typeface="+mn-ea"/>
              <a:cs typeface="+mn-cs"/>
            </a:rPr>
            <a:t>tuyến</a:t>
          </a:r>
          <a:r>
            <a:rPr lang="en-US" dirty="0" smtClean="0">
              <a:effectLst/>
              <a:latin typeface="+mn-lt"/>
              <a:ea typeface="+mn-ea"/>
              <a:cs typeface="+mn-cs"/>
            </a:rPr>
            <a:t> </a:t>
          </a:r>
          <a:r>
            <a:rPr lang="en-US" dirty="0" err="1" smtClean="0">
              <a:effectLst/>
              <a:latin typeface="+mn-lt"/>
              <a:ea typeface="+mn-ea"/>
              <a:cs typeface="+mn-cs"/>
            </a:rPr>
            <a:t>đường</a:t>
          </a:r>
          <a:r>
            <a:rPr lang="en-US" dirty="0" smtClean="0">
              <a:effectLst/>
              <a:latin typeface="+mn-lt"/>
              <a:ea typeface="+mn-ea"/>
              <a:cs typeface="+mn-cs"/>
            </a:rPr>
            <a:t> </a:t>
          </a:r>
          <a:r>
            <a:rPr lang="en-US" dirty="0" err="1" smtClean="0">
              <a:effectLst/>
              <a:latin typeface="+mn-lt"/>
              <a:ea typeface="+mn-ea"/>
              <a:cs typeface="+mn-cs"/>
            </a:rPr>
            <a:t>cao</a:t>
          </a:r>
          <a:r>
            <a:rPr lang="en-US" dirty="0" smtClean="0">
              <a:effectLst/>
              <a:latin typeface="+mn-lt"/>
              <a:ea typeface="+mn-ea"/>
              <a:cs typeface="+mn-cs"/>
            </a:rPr>
            <a:t> </a:t>
          </a:r>
          <a:r>
            <a:rPr lang="en-US" dirty="0" err="1" smtClean="0">
              <a:effectLst/>
              <a:latin typeface="+mn-lt"/>
              <a:ea typeface="+mn-ea"/>
              <a:cs typeface="+mn-cs"/>
            </a:rPr>
            <a:t>tốc</a:t>
          </a:r>
          <a:r>
            <a:rPr lang="en-US" dirty="0" smtClean="0">
              <a:effectLst/>
              <a:latin typeface="+mn-lt"/>
              <a:ea typeface="+mn-ea"/>
              <a:cs typeface="+mn-cs"/>
            </a:rPr>
            <a:t>, </a:t>
          </a:r>
          <a:r>
            <a:rPr lang="en-US" dirty="0" err="1" smtClean="0">
              <a:effectLst/>
              <a:latin typeface="+mn-lt"/>
              <a:ea typeface="+mn-ea"/>
              <a:cs typeface="+mn-cs"/>
            </a:rPr>
            <a:t>có</a:t>
          </a:r>
          <a:r>
            <a:rPr lang="en-US" dirty="0" smtClean="0">
              <a:effectLst/>
              <a:latin typeface="+mn-lt"/>
              <a:ea typeface="+mn-ea"/>
              <a:cs typeface="+mn-cs"/>
            </a:rPr>
            <a:t> </a:t>
          </a:r>
          <a:r>
            <a:rPr lang="en-US" dirty="0" err="1" smtClean="0">
              <a:effectLst/>
              <a:latin typeface="+mn-lt"/>
              <a:ea typeface="+mn-ea"/>
              <a:cs typeface="+mn-cs"/>
            </a:rPr>
            <a:t>thể</a:t>
          </a:r>
          <a:r>
            <a:rPr lang="en-US" dirty="0" smtClean="0">
              <a:effectLst/>
              <a:latin typeface="+mn-lt"/>
              <a:ea typeface="+mn-ea"/>
              <a:cs typeface="+mn-cs"/>
            </a:rPr>
            <a:t> </a:t>
          </a:r>
          <a:r>
            <a:rPr lang="en-US" dirty="0" err="1" smtClean="0">
              <a:effectLst/>
              <a:latin typeface="+mn-lt"/>
              <a:ea typeface="+mn-ea"/>
              <a:cs typeface="+mn-cs"/>
            </a:rPr>
            <a:t>tách</a:t>
          </a:r>
          <a:r>
            <a:rPr lang="en-US" dirty="0" smtClean="0">
              <a:effectLst/>
              <a:latin typeface="+mn-lt"/>
              <a:ea typeface="+mn-ea"/>
              <a:cs typeface="+mn-cs"/>
            </a:rPr>
            <a:t> </a:t>
          </a:r>
          <a:r>
            <a:rPr lang="en-US" dirty="0" err="1" smtClean="0">
              <a:effectLst/>
              <a:latin typeface="+mn-lt"/>
              <a:ea typeface="+mn-ea"/>
              <a:cs typeface="+mn-cs"/>
            </a:rPr>
            <a:t>riêng</a:t>
          </a:r>
          <a:r>
            <a:rPr lang="en-US" dirty="0" smtClean="0">
              <a:effectLst/>
              <a:latin typeface="+mn-lt"/>
              <a:ea typeface="+mn-ea"/>
              <a:cs typeface="+mn-cs"/>
            </a:rPr>
            <a:t> </a:t>
          </a:r>
          <a:r>
            <a:rPr lang="en-US" dirty="0" err="1" smtClean="0">
              <a:effectLst/>
              <a:latin typeface="+mn-lt"/>
              <a:ea typeface="+mn-ea"/>
              <a:cs typeface="+mn-cs"/>
            </a:rPr>
            <a:t>từng</a:t>
          </a:r>
          <a:r>
            <a:rPr lang="en-US" dirty="0" smtClean="0">
              <a:effectLst/>
              <a:latin typeface="+mn-lt"/>
              <a:ea typeface="+mn-ea"/>
              <a:cs typeface="+mn-cs"/>
            </a:rPr>
            <a:t> </a:t>
          </a:r>
          <a:r>
            <a:rPr lang="en-US" dirty="0" err="1" smtClean="0">
              <a:effectLst/>
              <a:latin typeface="+mn-lt"/>
              <a:ea typeface="+mn-ea"/>
              <a:cs typeface="+mn-cs"/>
            </a:rPr>
            <a:t>loại</a:t>
          </a:r>
          <a:r>
            <a:rPr lang="en-US" dirty="0" smtClean="0">
              <a:effectLst/>
              <a:latin typeface="+mn-lt"/>
              <a:ea typeface="+mn-ea"/>
              <a:cs typeface="+mn-cs"/>
            </a:rPr>
            <a:t> </a:t>
          </a:r>
          <a:r>
            <a:rPr lang="en-US" dirty="0" err="1" smtClean="0">
              <a:effectLst/>
              <a:latin typeface="+mn-lt"/>
              <a:ea typeface="+mn-ea"/>
              <a:cs typeface="+mn-cs"/>
            </a:rPr>
            <a:t>xe</a:t>
          </a:r>
          <a:r>
            <a:rPr lang="en-US" dirty="0" smtClean="0">
              <a:effectLst/>
              <a:latin typeface="+mn-lt"/>
              <a:ea typeface="+mn-ea"/>
              <a:cs typeface="+mn-cs"/>
            </a:rPr>
            <a:t> </a:t>
          </a:r>
          <a:r>
            <a:rPr lang="en-US" dirty="0" err="1" smtClean="0">
              <a:effectLst/>
              <a:latin typeface="+mn-lt"/>
              <a:ea typeface="+mn-ea"/>
              <a:cs typeface="+mn-cs"/>
            </a:rPr>
            <a:t>khác</a:t>
          </a:r>
          <a:r>
            <a:rPr lang="en-US" dirty="0" smtClean="0">
              <a:effectLst/>
              <a:latin typeface="+mn-lt"/>
              <a:ea typeface="+mn-ea"/>
              <a:cs typeface="+mn-cs"/>
            </a:rPr>
            <a:t> </a:t>
          </a:r>
          <a:r>
            <a:rPr lang="en-US" dirty="0" err="1" smtClean="0">
              <a:effectLst/>
              <a:latin typeface="+mn-lt"/>
              <a:ea typeface="+mn-ea"/>
              <a:cs typeface="+mn-cs"/>
            </a:rPr>
            <a:t>nhau</a:t>
          </a:r>
          <a:r>
            <a:rPr lang="en-US" dirty="0" smtClean="0">
              <a:effectLst/>
              <a:latin typeface="+mn-lt"/>
              <a:ea typeface="+mn-ea"/>
              <a:cs typeface="+mn-cs"/>
            </a:rPr>
            <a:t>.</a:t>
          </a:r>
        </a:p>
      </dgm:t>
    </dgm:pt>
    <dgm:pt modelId="{34D69CE9-560D-4A7C-8C9E-D0EEB6CC4A97}" type="parTrans" cxnId="{7DE0A347-FCCF-41D6-BCEB-DB452F4DDB14}">
      <dgm:prSet/>
      <dgm:spPr/>
      <dgm:t>
        <a:bodyPr/>
        <a:lstStyle/>
        <a:p>
          <a:endParaRPr lang="en-US"/>
        </a:p>
      </dgm:t>
    </dgm:pt>
    <dgm:pt modelId="{DD30E337-7326-48FD-9A28-34A7D092593A}" type="sibTrans" cxnId="{7DE0A347-FCCF-41D6-BCEB-DB452F4DDB14}">
      <dgm:prSet/>
      <dgm:spPr/>
      <dgm:t>
        <a:bodyPr/>
        <a:lstStyle/>
        <a:p>
          <a:endParaRPr lang="en-US"/>
        </a:p>
      </dgm:t>
    </dgm:pt>
    <dgm:pt modelId="{C7B9DF12-373E-47DC-86AE-898CD86C346A}">
      <dgm:prSet/>
      <dgm:spPr/>
      <dgm:t>
        <a:bodyPr/>
        <a:lstStyle/>
        <a:p>
          <a:r>
            <a:rPr lang="en-US" smtClean="0">
              <a:effectLst/>
              <a:latin typeface="+mn-lt"/>
              <a:ea typeface="+mn-ea"/>
              <a:cs typeface="+mn-cs"/>
            </a:rPr>
            <a:t>Sử dụng hệ thống 3D có thể vừa đếm vừa phân biệt được trẻ em, người lớn, giới tính</a:t>
          </a:r>
          <a:endParaRPr lang="en-US" dirty="0" smtClean="0">
            <a:effectLst/>
            <a:latin typeface="+mn-lt"/>
            <a:ea typeface="+mn-ea"/>
            <a:cs typeface="+mn-cs"/>
          </a:endParaRPr>
        </a:p>
      </dgm:t>
    </dgm:pt>
    <dgm:pt modelId="{3727DF38-1097-4773-8309-A8742CD3BD6D}" type="parTrans" cxnId="{8232CE9C-256F-4D25-B315-67325A01D141}">
      <dgm:prSet/>
      <dgm:spPr/>
      <dgm:t>
        <a:bodyPr/>
        <a:lstStyle/>
        <a:p>
          <a:endParaRPr lang="en-US"/>
        </a:p>
      </dgm:t>
    </dgm:pt>
    <dgm:pt modelId="{693B7855-8D9B-427A-92EF-8B7F260F279E}" type="sibTrans" cxnId="{8232CE9C-256F-4D25-B315-67325A01D141}">
      <dgm:prSet/>
      <dgm:spPr/>
      <dgm:t>
        <a:bodyPr/>
        <a:lstStyle/>
        <a:p>
          <a:endParaRPr lang="en-US"/>
        </a:p>
      </dgm:t>
    </dgm:pt>
    <dgm:pt modelId="{1174EDCB-7C53-4C8F-A5EA-CC20425258E6}">
      <dgm:prSet phldrT="[Text]"/>
      <dgm:spPr/>
      <dgm:t>
        <a:bodyPr/>
        <a:lstStyle/>
        <a:p>
          <a:r>
            <a:rPr lang="en-US" dirty="0" err="1" smtClean="0">
              <a:effectLst/>
              <a:latin typeface="+mn-lt"/>
              <a:ea typeface="+mn-ea"/>
              <a:cs typeface="+mn-cs"/>
            </a:rPr>
            <a:t>Đếm</a:t>
          </a:r>
          <a:r>
            <a:rPr lang="en-US" dirty="0" smtClean="0">
              <a:effectLst/>
              <a:latin typeface="+mn-lt"/>
              <a:ea typeface="+mn-ea"/>
              <a:cs typeface="+mn-cs"/>
            </a:rPr>
            <a:t> </a:t>
          </a:r>
          <a:r>
            <a:rPr lang="en-US" dirty="0" err="1" smtClean="0">
              <a:effectLst/>
              <a:latin typeface="+mn-lt"/>
              <a:ea typeface="+mn-ea"/>
              <a:cs typeface="+mn-cs"/>
            </a:rPr>
            <a:t>được</a:t>
          </a:r>
          <a:r>
            <a:rPr lang="en-US" dirty="0" smtClean="0">
              <a:effectLst/>
              <a:latin typeface="+mn-lt"/>
              <a:ea typeface="+mn-ea"/>
              <a:cs typeface="+mn-cs"/>
            </a:rPr>
            <a:t> </a:t>
          </a:r>
          <a:r>
            <a:rPr lang="en-US" dirty="0" err="1" smtClean="0">
              <a:effectLst/>
              <a:latin typeface="+mn-lt"/>
              <a:ea typeface="+mn-ea"/>
              <a:cs typeface="+mn-cs"/>
            </a:rPr>
            <a:t>nhanh</a:t>
          </a:r>
          <a:r>
            <a:rPr lang="en-US" dirty="0" smtClean="0">
              <a:effectLst/>
              <a:latin typeface="+mn-lt"/>
              <a:ea typeface="+mn-ea"/>
              <a:cs typeface="+mn-cs"/>
            </a:rPr>
            <a:t>, </a:t>
          </a:r>
          <a:r>
            <a:rPr lang="en-US" dirty="0" err="1" smtClean="0">
              <a:effectLst/>
              <a:latin typeface="+mn-lt"/>
              <a:ea typeface="+mn-ea"/>
              <a:cs typeface="+mn-cs"/>
            </a:rPr>
            <a:t>chính</a:t>
          </a:r>
          <a:r>
            <a:rPr lang="en-US" dirty="0" smtClean="0">
              <a:effectLst/>
              <a:latin typeface="+mn-lt"/>
              <a:ea typeface="+mn-ea"/>
              <a:cs typeface="+mn-cs"/>
            </a:rPr>
            <a:t> </a:t>
          </a:r>
          <a:r>
            <a:rPr lang="en-US" dirty="0" err="1" smtClean="0">
              <a:effectLst/>
              <a:latin typeface="+mn-lt"/>
              <a:ea typeface="+mn-ea"/>
              <a:cs typeface="+mn-cs"/>
            </a:rPr>
            <a:t>xác</a:t>
          </a:r>
          <a:r>
            <a:rPr lang="en-US" dirty="0" smtClean="0">
              <a:effectLst/>
              <a:latin typeface="+mn-lt"/>
              <a:ea typeface="+mn-ea"/>
              <a:cs typeface="+mn-cs"/>
            </a:rPr>
            <a:t> </a:t>
          </a:r>
          <a:r>
            <a:rPr lang="en-US" dirty="0" err="1" smtClean="0">
              <a:effectLst/>
              <a:latin typeface="+mn-lt"/>
              <a:ea typeface="+mn-ea"/>
              <a:cs typeface="+mn-cs"/>
            </a:rPr>
            <a:t>số</a:t>
          </a:r>
          <a:r>
            <a:rPr lang="en-US" dirty="0" smtClean="0">
              <a:effectLst/>
              <a:latin typeface="+mn-lt"/>
              <a:ea typeface="+mn-ea"/>
              <a:cs typeface="+mn-cs"/>
            </a:rPr>
            <a:t> </a:t>
          </a:r>
          <a:r>
            <a:rPr lang="en-US" dirty="0" err="1" smtClean="0">
              <a:effectLst/>
              <a:latin typeface="+mn-lt"/>
              <a:ea typeface="+mn-ea"/>
              <a:cs typeface="+mn-cs"/>
            </a:rPr>
            <a:t>người</a:t>
          </a:r>
          <a:r>
            <a:rPr lang="en-US" dirty="0" smtClean="0">
              <a:effectLst/>
              <a:latin typeface="+mn-lt"/>
              <a:ea typeface="+mn-ea"/>
              <a:cs typeface="+mn-cs"/>
            </a:rPr>
            <a:t> </a:t>
          </a:r>
          <a:r>
            <a:rPr lang="en-US" dirty="0" err="1" smtClean="0">
              <a:effectLst/>
              <a:latin typeface="+mn-lt"/>
              <a:ea typeface="+mn-ea"/>
              <a:cs typeface="+mn-cs"/>
            </a:rPr>
            <a:t>ra</a:t>
          </a:r>
          <a:r>
            <a:rPr lang="en-US" dirty="0" smtClean="0">
              <a:effectLst/>
              <a:latin typeface="+mn-lt"/>
              <a:ea typeface="+mn-ea"/>
              <a:cs typeface="+mn-cs"/>
            </a:rPr>
            <a:t> </a:t>
          </a:r>
          <a:r>
            <a:rPr lang="en-US" dirty="0" err="1" smtClean="0">
              <a:effectLst/>
              <a:latin typeface="+mn-lt"/>
              <a:ea typeface="+mn-ea"/>
              <a:cs typeface="+mn-cs"/>
            </a:rPr>
            <a:t>và</a:t>
          </a:r>
          <a:r>
            <a:rPr lang="en-US" dirty="0" smtClean="0">
              <a:effectLst/>
              <a:latin typeface="+mn-lt"/>
              <a:ea typeface="+mn-ea"/>
              <a:cs typeface="+mn-cs"/>
            </a:rPr>
            <a:t> </a:t>
          </a:r>
          <a:r>
            <a:rPr lang="en-US" dirty="0" err="1" smtClean="0">
              <a:effectLst/>
              <a:latin typeface="+mn-lt"/>
              <a:ea typeface="+mn-ea"/>
              <a:cs typeface="+mn-cs"/>
            </a:rPr>
            <a:t>vào</a:t>
          </a:r>
          <a:r>
            <a:rPr lang="en-US" dirty="0" smtClean="0">
              <a:effectLst/>
              <a:latin typeface="+mn-lt"/>
              <a:ea typeface="+mn-ea"/>
              <a:cs typeface="+mn-cs"/>
            </a:rPr>
            <a:t>, </a:t>
          </a:r>
          <a:r>
            <a:rPr lang="en-US" dirty="0" err="1" smtClean="0">
              <a:effectLst/>
              <a:latin typeface="+mn-lt"/>
              <a:ea typeface="+mn-ea"/>
              <a:cs typeface="+mn-cs"/>
            </a:rPr>
            <a:t>đặc</a:t>
          </a:r>
          <a:r>
            <a:rPr lang="en-US" dirty="0" smtClean="0">
              <a:effectLst/>
              <a:latin typeface="+mn-lt"/>
              <a:ea typeface="+mn-ea"/>
              <a:cs typeface="+mn-cs"/>
            </a:rPr>
            <a:t> </a:t>
          </a:r>
          <a:r>
            <a:rPr lang="en-US" dirty="0" err="1" smtClean="0">
              <a:effectLst/>
              <a:latin typeface="+mn-lt"/>
              <a:ea typeface="+mn-ea"/>
              <a:cs typeface="+mn-cs"/>
            </a:rPr>
            <a:t>biệt</a:t>
          </a:r>
          <a:r>
            <a:rPr lang="en-US" dirty="0" smtClean="0">
              <a:effectLst/>
              <a:latin typeface="+mn-lt"/>
              <a:ea typeface="+mn-ea"/>
              <a:cs typeface="+mn-cs"/>
            </a:rPr>
            <a:t> </a:t>
          </a:r>
          <a:r>
            <a:rPr lang="en-US" dirty="0" err="1" smtClean="0">
              <a:effectLst/>
              <a:latin typeface="+mn-lt"/>
              <a:ea typeface="+mn-ea"/>
              <a:cs typeface="+mn-cs"/>
            </a:rPr>
            <a:t>những</a:t>
          </a:r>
          <a:r>
            <a:rPr lang="en-US" dirty="0" smtClean="0">
              <a:effectLst/>
              <a:latin typeface="+mn-lt"/>
              <a:ea typeface="+mn-ea"/>
              <a:cs typeface="+mn-cs"/>
            </a:rPr>
            <a:t> </a:t>
          </a:r>
          <a:r>
            <a:rPr lang="en-US" dirty="0" err="1" smtClean="0">
              <a:effectLst/>
              <a:latin typeface="+mn-lt"/>
              <a:ea typeface="+mn-ea"/>
              <a:cs typeface="+mn-cs"/>
            </a:rPr>
            <a:t>nơi</a:t>
          </a:r>
          <a:r>
            <a:rPr lang="en-US" dirty="0" smtClean="0">
              <a:effectLst/>
              <a:latin typeface="+mn-lt"/>
              <a:ea typeface="+mn-ea"/>
              <a:cs typeface="+mn-cs"/>
            </a:rPr>
            <a:t> </a:t>
          </a:r>
          <a:r>
            <a:rPr lang="en-US" dirty="0" err="1" smtClean="0">
              <a:effectLst/>
              <a:latin typeface="+mn-lt"/>
              <a:ea typeface="+mn-ea"/>
              <a:cs typeface="+mn-cs"/>
            </a:rPr>
            <a:t>có</a:t>
          </a:r>
          <a:r>
            <a:rPr lang="en-US" dirty="0" smtClean="0">
              <a:effectLst/>
              <a:latin typeface="+mn-lt"/>
              <a:ea typeface="+mn-ea"/>
              <a:cs typeface="+mn-cs"/>
            </a:rPr>
            <a:t> </a:t>
          </a:r>
          <a:r>
            <a:rPr lang="en-US" dirty="0" err="1" smtClean="0">
              <a:effectLst/>
              <a:latin typeface="+mn-lt"/>
              <a:ea typeface="+mn-ea"/>
              <a:cs typeface="+mn-cs"/>
            </a:rPr>
            <a:t>dòng</a:t>
          </a:r>
          <a:r>
            <a:rPr lang="en-US" dirty="0" smtClean="0">
              <a:effectLst/>
              <a:latin typeface="+mn-lt"/>
              <a:ea typeface="+mn-ea"/>
              <a:cs typeface="+mn-cs"/>
            </a:rPr>
            <a:t> </a:t>
          </a:r>
          <a:r>
            <a:rPr lang="en-US" dirty="0" err="1" smtClean="0">
              <a:effectLst/>
              <a:latin typeface="+mn-lt"/>
              <a:ea typeface="+mn-ea"/>
              <a:cs typeface="+mn-cs"/>
            </a:rPr>
            <a:t>người</a:t>
          </a:r>
          <a:r>
            <a:rPr lang="en-US" dirty="0" smtClean="0">
              <a:effectLst/>
              <a:latin typeface="+mn-lt"/>
              <a:ea typeface="+mn-ea"/>
              <a:cs typeface="+mn-cs"/>
            </a:rPr>
            <a:t> </a:t>
          </a:r>
          <a:r>
            <a:rPr lang="en-US" dirty="0" err="1" smtClean="0">
              <a:effectLst/>
              <a:latin typeface="+mn-lt"/>
              <a:ea typeface="+mn-ea"/>
              <a:cs typeface="+mn-cs"/>
            </a:rPr>
            <a:t>đông</a:t>
          </a:r>
          <a:r>
            <a:rPr lang="en-US" dirty="0" smtClean="0">
              <a:effectLst/>
              <a:latin typeface="+mn-lt"/>
              <a:ea typeface="+mn-ea"/>
              <a:cs typeface="+mn-cs"/>
            </a:rPr>
            <a:t>.</a:t>
          </a:r>
          <a:endParaRPr lang="en-US" dirty="0"/>
        </a:p>
      </dgm:t>
    </dgm:pt>
    <dgm:pt modelId="{C8545EB9-F6ED-497A-80F2-7A15A927F2AC}" type="parTrans" cxnId="{D9D5A7EE-77E7-4061-AFBA-66963F6AE861}">
      <dgm:prSet/>
      <dgm:spPr/>
      <dgm:t>
        <a:bodyPr/>
        <a:lstStyle/>
        <a:p>
          <a:endParaRPr lang="en-US"/>
        </a:p>
      </dgm:t>
    </dgm:pt>
    <dgm:pt modelId="{E4F006F7-0F76-4758-8799-CF49CDEF8A6D}" type="sibTrans" cxnId="{D9D5A7EE-77E7-4061-AFBA-66963F6AE861}">
      <dgm:prSet/>
      <dgm:spPr/>
      <dgm:t>
        <a:bodyPr/>
        <a:lstStyle/>
        <a:p>
          <a:endParaRPr lang="en-US"/>
        </a:p>
      </dgm:t>
    </dgm:pt>
    <dgm:pt modelId="{8D9D36EB-DEA2-4E48-B0C6-9058F9B1FD56}">
      <dgm:prSet phldrT="[Text]"/>
      <dgm:spPr/>
      <dgm:t>
        <a:bodyPr/>
        <a:lstStyle/>
        <a:p>
          <a:r>
            <a:rPr lang="en-US" b="1" dirty="0" err="1" smtClean="0"/>
            <a:t>Hướng</a:t>
          </a:r>
          <a:r>
            <a:rPr lang="en-US" b="1" dirty="0" smtClean="0"/>
            <a:t> </a:t>
          </a:r>
          <a:r>
            <a:rPr lang="en-US" b="1" dirty="0" err="1" smtClean="0"/>
            <a:t>phát</a:t>
          </a:r>
          <a:r>
            <a:rPr lang="en-US" b="1" dirty="0" smtClean="0"/>
            <a:t> </a:t>
          </a:r>
          <a:r>
            <a:rPr lang="en-US" b="1" dirty="0" err="1" smtClean="0"/>
            <a:t>triển</a:t>
          </a:r>
          <a:endParaRPr lang="en-US" b="1" dirty="0"/>
        </a:p>
      </dgm:t>
    </dgm:pt>
    <dgm:pt modelId="{4775679D-F47E-416A-9FA2-7480F0AFCF73}" type="sibTrans" cxnId="{A301F550-FEB0-4B00-810D-C33498DAEF62}">
      <dgm:prSet/>
      <dgm:spPr/>
      <dgm:t>
        <a:bodyPr/>
        <a:lstStyle/>
        <a:p>
          <a:endParaRPr lang="en-US"/>
        </a:p>
      </dgm:t>
    </dgm:pt>
    <dgm:pt modelId="{3297B29E-F274-4410-AEC6-939C9F6D19E5}" type="parTrans" cxnId="{A301F550-FEB0-4B00-810D-C33498DAEF62}">
      <dgm:prSet/>
      <dgm:spPr/>
      <dgm:t>
        <a:bodyPr/>
        <a:lstStyle/>
        <a:p>
          <a:endParaRPr lang="en-US"/>
        </a:p>
      </dgm:t>
    </dgm:pt>
    <dgm:pt modelId="{21400ED9-2ACB-4515-A541-6039B2038BBF}" type="pres">
      <dgm:prSet presAssocID="{6C19D26C-C5B1-47F5-B5B9-83ADC8117787}" presName="linear" presStyleCnt="0">
        <dgm:presLayoutVars>
          <dgm:animLvl val="lvl"/>
          <dgm:resizeHandles val="exact"/>
        </dgm:presLayoutVars>
      </dgm:prSet>
      <dgm:spPr/>
      <dgm:t>
        <a:bodyPr/>
        <a:lstStyle/>
        <a:p>
          <a:endParaRPr lang="en-US"/>
        </a:p>
      </dgm:t>
    </dgm:pt>
    <dgm:pt modelId="{D5D4A776-B110-497F-987A-6D003F6FA8D6}" type="pres">
      <dgm:prSet presAssocID="{F31ED911-32C3-4273-A4DF-612BFF618652}" presName="parentText" presStyleLbl="node1" presStyleIdx="0" presStyleCnt="2">
        <dgm:presLayoutVars>
          <dgm:chMax val="0"/>
          <dgm:bulletEnabled val="1"/>
        </dgm:presLayoutVars>
      </dgm:prSet>
      <dgm:spPr/>
      <dgm:t>
        <a:bodyPr/>
        <a:lstStyle/>
        <a:p>
          <a:endParaRPr lang="en-US"/>
        </a:p>
      </dgm:t>
    </dgm:pt>
    <dgm:pt modelId="{5946D19C-6DEB-4861-A435-F7F10F405742}" type="pres">
      <dgm:prSet presAssocID="{F31ED911-32C3-4273-A4DF-612BFF618652}" presName="childText" presStyleLbl="revTx" presStyleIdx="0" presStyleCnt="2">
        <dgm:presLayoutVars>
          <dgm:bulletEnabled val="1"/>
        </dgm:presLayoutVars>
      </dgm:prSet>
      <dgm:spPr/>
      <dgm:t>
        <a:bodyPr/>
        <a:lstStyle/>
        <a:p>
          <a:endParaRPr lang="en-US"/>
        </a:p>
      </dgm:t>
    </dgm:pt>
    <dgm:pt modelId="{81459807-D71D-464D-AD41-958FB841C74B}" type="pres">
      <dgm:prSet presAssocID="{8D9D36EB-DEA2-4E48-B0C6-9058F9B1FD56}" presName="parentText" presStyleLbl="node1" presStyleIdx="1" presStyleCnt="2">
        <dgm:presLayoutVars>
          <dgm:chMax val="0"/>
          <dgm:bulletEnabled val="1"/>
        </dgm:presLayoutVars>
      </dgm:prSet>
      <dgm:spPr/>
      <dgm:t>
        <a:bodyPr/>
        <a:lstStyle/>
        <a:p>
          <a:endParaRPr lang="en-US"/>
        </a:p>
      </dgm:t>
    </dgm:pt>
    <dgm:pt modelId="{99968211-0EE7-475C-A733-708978E70E88}" type="pres">
      <dgm:prSet presAssocID="{8D9D36EB-DEA2-4E48-B0C6-9058F9B1FD56}" presName="childText" presStyleLbl="revTx" presStyleIdx="1" presStyleCnt="2">
        <dgm:presLayoutVars>
          <dgm:bulletEnabled val="1"/>
        </dgm:presLayoutVars>
      </dgm:prSet>
      <dgm:spPr/>
      <dgm:t>
        <a:bodyPr/>
        <a:lstStyle/>
        <a:p>
          <a:endParaRPr lang="en-US"/>
        </a:p>
      </dgm:t>
    </dgm:pt>
  </dgm:ptLst>
  <dgm:cxnLst>
    <dgm:cxn modelId="{1C692407-5B06-4C22-95F7-5F2ABD8D629C}" type="presOf" srcId="{6C19D26C-C5B1-47F5-B5B9-83ADC8117787}" destId="{21400ED9-2ACB-4515-A541-6039B2038BBF}" srcOrd="0" destOrd="0" presId="urn:microsoft.com/office/officeart/2005/8/layout/vList2"/>
    <dgm:cxn modelId="{D9D5A7EE-77E7-4061-AFBA-66963F6AE861}" srcId="{0FE6F5E3-0AC1-4D1D-9CD4-B10573D70C0B}" destId="{1174EDCB-7C53-4C8F-A5EA-CC20425258E6}" srcOrd="0" destOrd="0" parTransId="{C8545EB9-F6ED-497A-80F2-7A15A927F2AC}" sibTransId="{E4F006F7-0F76-4758-8799-CF49CDEF8A6D}"/>
    <dgm:cxn modelId="{A301F550-FEB0-4B00-810D-C33498DAEF62}" srcId="{6C19D26C-C5B1-47F5-B5B9-83ADC8117787}" destId="{8D9D36EB-DEA2-4E48-B0C6-9058F9B1FD56}" srcOrd="1" destOrd="0" parTransId="{3297B29E-F274-4410-AEC6-939C9F6D19E5}" sibTransId="{4775679D-F47E-416A-9FA2-7480F0AFCF73}"/>
    <dgm:cxn modelId="{3DB92D16-9ED6-4EE2-8E39-E93B9B32AAEB}" srcId="{6C19D26C-C5B1-47F5-B5B9-83ADC8117787}" destId="{F31ED911-32C3-4273-A4DF-612BFF618652}" srcOrd="0" destOrd="0" parTransId="{F1D727B3-8C30-4BCC-A3FF-205BFB979722}" sibTransId="{EEE8910A-8ADF-44E4-B97B-518EB78DB291}"/>
    <dgm:cxn modelId="{85748160-E833-4352-B250-A098B8ECBE1A}" srcId="{F101282B-704A-4661-BD90-AC832672954A}" destId="{55A8F9A1-9214-475A-95D0-3E85C914B76E}" srcOrd="1" destOrd="0" parTransId="{FBBD9F0C-1944-4ED3-BE19-C8309AA4D276}" sibTransId="{640FB9E5-E46A-4F6A-8DDF-03802B5478E2}"/>
    <dgm:cxn modelId="{A681DB93-A2D3-461B-B5F6-74EFE80B099F}" srcId="{F31ED911-32C3-4273-A4DF-612BFF618652}" destId="{0FE6F5E3-0AC1-4D1D-9CD4-B10573D70C0B}" srcOrd="0" destOrd="0" parTransId="{12B02B2A-DD89-46C4-9993-B2C392B1D4DA}" sibTransId="{9A6105EF-FC22-4C98-9FDE-198277D81275}"/>
    <dgm:cxn modelId="{00338420-8B8D-4F04-9231-806EBEDBE50F}" srcId="{F101282B-704A-4661-BD90-AC832672954A}" destId="{901E69F4-B61A-4EE1-A7EE-771F28C57B44}" srcOrd="0" destOrd="0" parTransId="{B75C06BA-57A7-43A6-BEAC-8871EBD22DC5}" sibTransId="{3BFBCB82-E7A7-4052-971E-BA87D004F834}"/>
    <dgm:cxn modelId="{BAD58437-25F7-4B98-AD88-4CFE2C402961}" type="presOf" srcId="{F31ED911-32C3-4273-A4DF-612BFF618652}" destId="{D5D4A776-B110-497F-987A-6D003F6FA8D6}" srcOrd="0" destOrd="0" presId="urn:microsoft.com/office/officeart/2005/8/layout/vList2"/>
    <dgm:cxn modelId="{5A4C33E9-1271-417C-8EAC-CB81535EF675}" type="presOf" srcId="{55A8F9A1-9214-475A-95D0-3E85C914B76E}" destId="{5946D19C-6DEB-4861-A435-F7F10F405742}" srcOrd="0" destOrd="4" presId="urn:microsoft.com/office/officeart/2005/8/layout/vList2"/>
    <dgm:cxn modelId="{8232CE9C-256F-4D25-B315-67325A01D141}" srcId="{8D9D36EB-DEA2-4E48-B0C6-9058F9B1FD56}" destId="{C7B9DF12-373E-47DC-86AE-898CD86C346A}" srcOrd="2" destOrd="0" parTransId="{3727DF38-1097-4773-8309-A8742CD3BD6D}" sibTransId="{693B7855-8D9B-427A-92EF-8B7F260F279E}"/>
    <dgm:cxn modelId="{DBCE8D9D-21B6-46B5-AF9F-814B21F9154B}" type="presOf" srcId="{F101282B-704A-4661-BD90-AC832672954A}" destId="{5946D19C-6DEB-4861-A435-F7F10F405742}" srcOrd="0" destOrd="2" presId="urn:microsoft.com/office/officeart/2005/8/layout/vList2"/>
    <dgm:cxn modelId="{AA355385-1C06-468F-B0B0-2091098B1081}" srcId="{8D9D36EB-DEA2-4E48-B0C6-9058F9B1FD56}" destId="{C6123437-94B2-410F-ABC4-C652551B7237}" srcOrd="0" destOrd="0" parTransId="{F497EA1B-5BC5-4C0B-BE89-C33CC9C9FCF2}" sibTransId="{05434DE6-71B2-444F-86E7-5DABECA76543}"/>
    <dgm:cxn modelId="{2C3770A5-EEDE-47E0-A7AD-2A2A4E0034B6}" type="presOf" srcId="{901E69F4-B61A-4EE1-A7EE-771F28C57B44}" destId="{5946D19C-6DEB-4861-A435-F7F10F405742}" srcOrd="0" destOrd="3" presId="urn:microsoft.com/office/officeart/2005/8/layout/vList2"/>
    <dgm:cxn modelId="{98651614-F490-4468-B52B-CC43C7C1D8C3}" type="presOf" srcId="{C7B9DF12-373E-47DC-86AE-898CD86C346A}" destId="{99968211-0EE7-475C-A733-708978E70E88}" srcOrd="0" destOrd="2" presId="urn:microsoft.com/office/officeart/2005/8/layout/vList2"/>
    <dgm:cxn modelId="{8CD2B367-3E5F-45B3-8144-4B949F62AEE6}" type="presOf" srcId="{0FE6F5E3-0AC1-4D1D-9CD4-B10573D70C0B}" destId="{5946D19C-6DEB-4861-A435-F7F10F405742}" srcOrd="0" destOrd="0" presId="urn:microsoft.com/office/officeart/2005/8/layout/vList2"/>
    <dgm:cxn modelId="{E1C0EE1D-E06E-43A7-A29F-79780436A306}" type="presOf" srcId="{C6123437-94B2-410F-ABC4-C652551B7237}" destId="{99968211-0EE7-475C-A733-708978E70E88}" srcOrd="0" destOrd="0" presId="urn:microsoft.com/office/officeart/2005/8/layout/vList2"/>
    <dgm:cxn modelId="{7DE0A347-FCCF-41D6-BCEB-DB452F4DDB14}" srcId="{8D9D36EB-DEA2-4E48-B0C6-9058F9B1FD56}" destId="{3A78E07C-C36C-4A80-B7D0-3D6038C534DB}" srcOrd="1" destOrd="0" parTransId="{34D69CE9-560D-4A7C-8C9E-D0EEB6CC4A97}" sibTransId="{DD30E337-7326-48FD-9A28-34A7D092593A}"/>
    <dgm:cxn modelId="{019A1A4B-71E8-4B12-BBD8-BD3ACACD3104}" srcId="{F31ED911-32C3-4273-A4DF-612BFF618652}" destId="{F101282B-704A-4661-BD90-AC832672954A}" srcOrd="1" destOrd="0" parTransId="{51E8FB3E-F2AB-4CD3-9377-1227749528BC}" sibTransId="{22533616-AAF2-40B2-8A08-788437B82C19}"/>
    <dgm:cxn modelId="{D0CB752F-B2A4-4AFA-B821-5A9B8047E2BB}" type="presOf" srcId="{1174EDCB-7C53-4C8F-A5EA-CC20425258E6}" destId="{5946D19C-6DEB-4861-A435-F7F10F405742}" srcOrd="0" destOrd="1" presId="urn:microsoft.com/office/officeart/2005/8/layout/vList2"/>
    <dgm:cxn modelId="{6A174CAD-55F3-4900-96D8-75A7AE16F65C}" type="presOf" srcId="{8D9D36EB-DEA2-4E48-B0C6-9058F9B1FD56}" destId="{81459807-D71D-464D-AD41-958FB841C74B}" srcOrd="0" destOrd="0" presId="urn:microsoft.com/office/officeart/2005/8/layout/vList2"/>
    <dgm:cxn modelId="{F1D119ED-1710-47BB-9B3E-C740332CD10A}" type="presOf" srcId="{3A78E07C-C36C-4A80-B7D0-3D6038C534DB}" destId="{99968211-0EE7-475C-A733-708978E70E88}" srcOrd="0" destOrd="1" presId="urn:microsoft.com/office/officeart/2005/8/layout/vList2"/>
    <dgm:cxn modelId="{AFE940D6-E0F3-429C-8179-46C419E51D90}" type="presParOf" srcId="{21400ED9-2ACB-4515-A541-6039B2038BBF}" destId="{D5D4A776-B110-497F-987A-6D003F6FA8D6}" srcOrd="0" destOrd="0" presId="urn:microsoft.com/office/officeart/2005/8/layout/vList2"/>
    <dgm:cxn modelId="{CA01B083-32DD-43DA-886A-E106148B91CC}" type="presParOf" srcId="{21400ED9-2ACB-4515-A541-6039B2038BBF}" destId="{5946D19C-6DEB-4861-A435-F7F10F405742}" srcOrd="1" destOrd="0" presId="urn:microsoft.com/office/officeart/2005/8/layout/vList2"/>
    <dgm:cxn modelId="{01179668-331A-4FEE-8488-B527A928509B}" type="presParOf" srcId="{21400ED9-2ACB-4515-A541-6039B2038BBF}" destId="{81459807-D71D-464D-AD41-958FB841C74B}" srcOrd="2" destOrd="0" presId="urn:microsoft.com/office/officeart/2005/8/layout/vList2"/>
    <dgm:cxn modelId="{55143EE0-5F63-47F5-847A-5BD557B27EFC}" type="presParOf" srcId="{21400ED9-2ACB-4515-A541-6039B2038BBF}" destId="{99968211-0EE7-475C-A733-708978E70E8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8D591-161B-44D1-8BC7-A1F452A6176C}">
      <dsp:nvSpPr>
        <dsp:cNvPr id="0" name=""/>
        <dsp:cNvSpPr/>
      </dsp:nvSpPr>
      <dsp:spPr>
        <a:xfrm rot="5400000">
          <a:off x="-245635" y="246082"/>
          <a:ext cx="1637567" cy="1146297"/>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err="1" smtClean="0"/>
            <a:t>Bước</a:t>
          </a:r>
          <a:r>
            <a:rPr lang="en-US" sz="3000" kern="1200" dirty="0" smtClean="0"/>
            <a:t> 1</a:t>
          </a:r>
          <a:endParaRPr lang="en-US" sz="3000" kern="1200" dirty="0"/>
        </a:p>
      </dsp:txBody>
      <dsp:txXfrm rot="-5400000">
        <a:off x="1" y="573596"/>
        <a:ext cx="1146297" cy="491270"/>
      </dsp:txXfrm>
    </dsp:sp>
    <dsp:sp modelId="{BA03A5A6-9D17-4A7D-9232-128C647FB031}">
      <dsp:nvSpPr>
        <dsp:cNvPr id="0" name=""/>
        <dsp:cNvSpPr/>
      </dsp:nvSpPr>
      <dsp:spPr>
        <a:xfrm rot="5400000">
          <a:off x="4155739" y="-3008994"/>
          <a:ext cx="1064418" cy="7083302"/>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err="1" smtClean="0"/>
            <a:t>Dùng</a:t>
          </a:r>
          <a:r>
            <a:rPr lang="en-US" sz="1200" kern="1200" dirty="0" smtClean="0"/>
            <a:t> </a:t>
          </a:r>
          <a:r>
            <a:rPr lang="en-US" sz="1200" kern="1200" dirty="0" err="1" smtClean="0"/>
            <a:t>phương</a:t>
          </a:r>
          <a:r>
            <a:rPr lang="en-US" sz="1200" kern="1200" dirty="0" smtClean="0"/>
            <a:t> </a:t>
          </a:r>
          <a:r>
            <a:rPr lang="en-US" sz="1200" kern="1200" dirty="0" err="1" smtClean="0"/>
            <a:t>pháp</a:t>
          </a:r>
          <a:r>
            <a:rPr lang="en-US" sz="1200" kern="1200" dirty="0" smtClean="0"/>
            <a:t> </a:t>
          </a:r>
          <a:r>
            <a:rPr lang="en-US" sz="1200" kern="1200" dirty="0" err="1" smtClean="0"/>
            <a:t>trừ</a:t>
          </a:r>
          <a:r>
            <a:rPr lang="en-US" sz="1200" kern="1200" dirty="0" smtClean="0"/>
            <a:t> </a:t>
          </a:r>
          <a:r>
            <a:rPr lang="en-US" sz="1200" kern="1200" dirty="0" err="1" smtClean="0"/>
            <a:t>nền</a:t>
          </a:r>
          <a:r>
            <a:rPr lang="en-US" sz="1200" kern="1200" dirty="0" smtClean="0"/>
            <a:t>, </a:t>
          </a:r>
          <a:r>
            <a:rPr lang="en-US" sz="1200" kern="1200" dirty="0" err="1" smtClean="0"/>
            <a:t>sử</a:t>
          </a:r>
          <a:r>
            <a:rPr lang="en-US" sz="1200" kern="1200" dirty="0" smtClean="0"/>
            <a:t> </a:t>
          </a:r>
          <a:r>
            <a:rPr lang="en-US" sz="1200" kern="1200" dirty="0" err="1" smtClean="0"/>
            <a:t>dụng</a:t>
          </a:r>
          <a:r>
            <a:rPr lang="en-US" sz="1200" kern="1200" dirty="0" smtClean="0"/>
            <a:t> </a:t>
          </a:r>
          <a:r>
            <a:rPr lang="en-US" sz="1200" kern="1200" dirty="0" err="1" smtClean="0"/>
            <a:t>phương</a:t>
          </a:r>
          <a:r>
            <a:rPr lang="en-US" sz="1200" kern="1200" dirty="0" smtClean="0"/>
            <a:t> </a:t>
          </a:r>
          <a:r>
            <a:rPr lang="en-US" sz="1200" kern="1200" dirty="0" err="1" smtClean="0"/>
            <a:t>pháp</a:t>
          </a:r>
          <a:r>
            <a:rPr lang="en-US" sz="1200" kern="1200" dirty="0" smtClean="0"/>
            <a:t> codebook, </a:t>
          </a:r>
          <a:r>
            <a:rPr lang="en-US" sz="1200" kern="1200" dirty="0" err="1" smtClean="0"/>
            <a:t>để</a:t>
          </a:r>
          <a:r>
            <a:rPr lang="en-US" sz="1200" kern="1200" dirty="0" smtClean="0"/>
            <a:t> </a:t>
          </a:r>
          <a:r>
            <a:rPr lang="en-US" sz="1200" kern="1200" dirty="0" err="1" smtClean="0"/>
            <a:t>tách</a:t>
          </a:r>
          <a:r>
            <a:rPr lang="en-US" sz="1200" kern="1200" dirty="0" smtClean="0"/>
            <a:t> </a:t>
          </a:r>
          <a:r>
            <a:rPr lang="en-US" sz="1200" kern="1200" dirty="0" err="1" smtClean="0"/>
            <a:t>các</a:t>
          </a:r>
          <a:r>
            <a:rPr lang="en-US" sz="1200" kern="1200" dirty="0" smtClean="0"/>
            <a:t> </a:t>
          </a:r>
          <a:r>
            <a:rPr lang="en-US" sz="1200" kern="1200" dirty="0" err="1" smtClean="0"/>
            <a:t>vật</a:t>
          </a:r>
          <a:r>
            <a:rPr lang="en-US" sz="1200" kern="1200" dirty="0" smtClean="0"/>
            <a:t> </a:t>
          </a:r>
          <a:r>
            <a:rPr lang="en-US" sz="1200" kern="1200" dirty="0" err="1" smtClean="0"/>
            <a:t>chuyển</a:t>
          </a:r>
          <a:r>
            <a:rPr lang="en-US" sz="1200" kern="1200" dirty="0" smtClean="0"/>
            <a:t> </a:t>
          </a:r>
          <a:r>
            <a:rPr lang="en-US" sz="1200" kern="1200" dirty="0" err="1" smtClean="0"/>
            <a:t>động</a:t>
          </a:r>
          <a:r>
            <a:rPr lang="en-US" sz="1200" kern="1200" dirty="0" smtClean="0"/>
            <a:t>.</a:t>
          </a:r>
          <a:endParaRPr lang="en-US" sz="1200" kern="1200" dirty="0"/>
        </a:p>
        <a:p>
          <a:pPr marL="114300" lvl="1" indent="-114300" algn="l" defTabSz="533400">
            <a:lnSpc>
              <a:spcPct val="90000"/>
            </a:lnSpc>
            <a:spcBef>
              <a:spcPct val="0"/>
            </a:spcBef>
            <a:spcAft>
              <a:spcPct val="15000"/>
            </a:spcAft>
            <a:buChar char="••"/>
          </a:pPr>
          <a:r>
            <a:rPr lang="en-US" sz="1200" kern="1200" smtClean="0"/>
            <a:t>Ảnh sau khi tách được lọc nhiễu, giảm bóng và loại bỏ các phần ảnh nhỏ hơn kích thước 1 người trung bình</a:t>
          </a:r>
          <a:endParaRPr lang="en-US" sz="1200" kern="1200"/>
        </a:p>
        <a:p>
          <a:pPr marL="114300" lvl="1" indent="-114300" algn="l" defTabSz="533400">
            <a:lnSpc>
              <a:spcPct val="90000"/>
            </a:lnSpc>
            <a:spcBef>
              <a:spcPct val="0"/>
            </a:spcBef>
            <a:spcAft>
              <a:spcPct val="15000"/>
            </a:spcAft>
            <a:buChar char="••"/>
          </a:pPr>
          <a:r>
            <a:rPr lang="en-US" sz="1200" kern="1200" dirty="0" err="1" smtClean="0"/>
            <a:t>Khi</a:t>
          </a:r>
          <a:r>
            <a:rPr lang="en-US" sz="1200" kern="1200" dirty="0" smtClean="0"/>
            <a:t> </a:t>
          </a:r>
          <a:r>
            <a:rPr lang="en-US" sz="1200" kern="1200" dirty="0" err="1" smtClean="0"/>
            <a:t>chương</a:t>
          </a:r>
          <a:r>
            <a:rPr lang="en-US" sz="1200" kern="1200" dirty="0" smtClean="0"/>
            <a:t> </a:t>
          </a:r>
          <a:r>
            <a:rPr lang="en-US" sz="1200" kern="1200" dirty="0" err="1" smtClean="0"/>
            <a:t>trình</a:t>
          </a:r>
          <a:r>
            <a:rPr lang="en-US" sz="1200" kern="1200" dirty="0" smtClean="0"/>
            <a:t> </a:t>
          </a:r>
          <a:r>
            <a:rPr lang="en-US" sz="1200" kern="1200" dirty="0" err="1" smtClean="0"/>
            <a:t>khởi</a:t>
          </a:r>
          <a:r>
            <a:rPr lang="en-US" sz="1200" kern="1200" dirty="0" smtClean="0"/>
            <a:t> </a:t>
          </a:r>
          <a:r>
            <a:rPr lang="en-US" sz="1200" kern="1200" dirty="0" err="1" smtClean="0"/>
            <a:t>động</a:t>
          </a:r>
          <a:r>
            <a:rPr lang="en-US" sz="1200" kern="1200" dirty="0" smtClean="0"/>
            <a:t> codebook </a:t>
          </a:r>
          <a:r>
            <a:rPr lang="en-US" sz="1200" kern="1200" dirty="0" err="1" smtClean="0"/>
            <a:t>được</a:t>
          </a:r>
          <a:r>
            <a:rPr lang="en-US" sz="1200" kern="1200" dirty="0" smtClean="0"/>
            <a:t> </a:t>
          </a:r>
          <a:r>
            <a:rPr lang="en-US" sz="1200" kern="1200" dirty="0" err="1" smtClean="0"/>
            <a:t>tạo</a:t>
          </a:r>
          <a:r>
            <a:rPr lang="en-US" sz="1200" kern="1200" dirty="0" smtClean="0"/>
            <a:t> </a:t>
          </a:r>
          <a:r>
            <a:rPr lang="en-US" sz="1200" kern="1200" dirty="0" err="1" smtClean="0"/>
            <a:t>bằng</a:t>
          </a:r>
          <a:r>
            <a:rPr lang="en-US" sz="1200" kern="1200" dirty="0" smtClean="0"/>
            <a:t> </a:t>
          </a:r>
          <a:r>
            <a:rPr lang="en-US" sz="1200" kern="1200" dirty="0" err="1" smtClean="0"/>
            <a:t>việc</a:t>
          </a:r>
          <a:r>
            <a:rPr lang="en-US" sz="1200" kern="1200" dirty="0" smtClean="0"/>
            <a:t> </a:t>
          </a:r>
          <a:r>
            <a:rPr lang="en-US" sz="1200" kern="1200" dirty="0" err="1" smtClean="0"/>
            <a:t>lấy</a:t>
          </a:r>
          <a:r>
            <a:rPr lang="en-US" sz="1200" kern="1200" dirty="0" smtClean="0"/>
            <a:t> </a:t>
          </a:r>
          <a:r>
            <a:rPr lang="en-US" sz="1200" kern="1200" dirty="0" err="1" smtClean="0"/>
            <a:t>mẫu</a:t>
          </a:r>
          <a:r>
            <a:rPr lang="en-US" sz="1200" kern="1200" dirty="0" smtClean="0"/>
            <a:t> </a:t>
          </a:r>
          <a:r>
            <a:rPr lang="en-US" sz="1200" kern="1200" dirty="0" err="1" smtClean="0"/>
            <a:t>khoảng</a:t>
          </a:r>
          <a:r>
            <a:rPr lang="en-US" sz="1200" kern="1200" dirty="0" smtClean="0"/>
            <a:t> 100 frame </a:t>
          </a:r>
          <a:r>
            <a:rPr lang="en-US" sz="1200" kern="1200" dirty="0" err="1" smtClean="0"/>
            <a:t>đầu</a:t>
          </a:r>
          <a:r>
            <a:rPr lang="en-US" sz="1200" kern="1200" dirty="0" smtClean="0"/>
            <a:t> </a:t>
          </a:r>
          <a:r>
            <a:rPr lang="en-US" sz="1200" kern="1200" dirty="0" err="1" smtClean="0"/>
            <a:t>tiên</a:t>
          </a:r>
          <a:r>
            <a:rPr lang="en-US" sz="1200" kern="1200" dirty="0" smtClean="0"/>
            <a:t> </a:t>
          </a:r>
          <a:r>
            <a:rPr lang="en-US" sz="1200" kern="1200" dirty="0" err="1" smtClean="0"/>
            <a:t>hoặc</a:t>
          </a:r>
          <a:r>
            <a:rPr lang="en-US" sz="1200" kern="1200" dirty="0" smtClean="0"/>
            <a:t> </a:t>
          </a:r>
          <a:r>
            <a:rPr lang="en-US" sz="1200" kern="1200" dirty="0" err="1" smtClean="0"/>
            <a:t>lấy</a:t>
          </a:r>
          <a:r>
            <a:rPr lang="en-US" sz="1200" kern="1200" dirty="0" smtClean="0"/>
            <a:t> </a:t>
          </a:r>
          <a:r>
            <a:rPr lang="en-US" sz="1200" kern="1200" dirty="0" err="1" smtClean="0"/>
            <a:t>mẫu</a:t>
          </a:r>
          <a:r>
            <a:rPr lang="en-US" sz="1200" kern="1200" dirty="0" smtClean="0"/>
            <a:t> </a:t>
          </a:r>
          <a:r>
            <a:rPr lang="en-US" sz="1200" kern="1200" dirty="0" err="1" smtClean="0"/>
            <a:t>trong</a:t>
          </a:r>
          <a:r>
            <a:rPr lang="en-US" sz="1200" kern="1200" dirty="0" smtClean="0"/>
            <a:t> </a:t>
          </a:r>
          <a:r>
            <a:rPr lang="en-US" sz="1200" kern="1200" dirty="0" err="1" smtClean="0"/>
            <a:t>vài</a:t>
          </a:r>
          <a:r>
            <a:rPr lang="en-US" sz="1200" kern="1200" dirty="0" smtClean="0"/>
            <a:t> </a:t>
          </a:r>
          <a:r>
            <a:rPr lang="en-US" sz="1200" kern="1200" dirty="0" err="1" smtClean="0"/>
            <a:t>giây</a:t>
          </a:r>
          <a:r>
            <a:rPr lang="en-US" sz="1200" kern="1200" dirty="0" smtClean="0"/>
            <a:t>.</a:t>
          </a:r>
          <a:endParaRPr lang="en-US" sz="1200" kern="1200" dirty="0"/>
        </a:p>
        <a:p>
          <a:pPr marL="114300" lvl="1" indent="-114300" algn="l" defTabSz="533400">
            <a:lnSpc>
              <a:spcPct val="90000"/>
            </a:lnSpc>
            <a:spcBef>
              <a:spcPct val="0"/>
            </a:spcBef>
            <a:spcAft>
              <a:spcPct val="15000"/>
            </a:spcAft>
            <a:buChar char="••"/>
          </a:pPr>
          <a:r>
            <a:rPr lang="en-US" sz="1200" kern="1200" dirty="0" err="1" smtClean="0"/>
            <a:t>Tuần</a:t>
          </a:r>
          <a:r>
            <a:rPr lang="en-US" sz="1200" kern="1200" dirty="0" smtClean="0"/>
            <a:t> </a:t>
          </a:r>
          <a:r>
            <a:rPr lang="en-US" sz="1200" kern="1200" dirty="0" err="1" smtClean="0"/>
            <a:t>hoàn</a:t>
          </a:r>
          <a:r>
            <a:rPr lang="en-US" sz="1200" kern="1200" dirty="0" smtClean="0"/>
            <a:t> </a:t>
          </a:r>
          <a:r>
            <a:rPr lang="en-US" sz="1200" kern="1200" dirty="0" err="1" smtClean="0"/>
            <a:t>sau</a:t>
          </a:r>
          <a:r>
            <a:rPr lang="en-US" sz="1200" kern="1200" dirty="0" smtClean="0"/>
            <a:t> </a:t>
          </a:r>
          <a:r>
            <a:rPr lang="en-US" sz="1200" kern="1200" dirty="0" err="1" smtClean="0"/>
            <a:t>một</a:t>
          </a:r>
          <a:r>
            <a:rPr lang="en-US" sz="1200" kern="1200" dirty="0" smtClean="0"/>
            <a:t> </a:t>
          </a:r>
          <a:r>
            <a:rPr lang="en-US" sz="1200" kern="1200" dirty="0" err="1" smtClean="0"/>
            <a:t>khoảng</a:t>
          </a:r>
          <a:r>
            <a:rPr lang="en-US" sz="1200" kern="1200" dirty="0" smtClean="0"/>
            <a:t> </a:t>
          </a:r>
          <a:r>
            <a:rPr lang="en-US" sz="1200" kern="1200" dirty="0" err="1" smtClean="0"/>
            <a:t>thời</a:t>
          </a:r>
          <a:r>
            <a:rPr lang="en-US" sz="1200" kern="1200" dirty="0" smtClean="0"/>
            <a:t> </a:t>
          </a:r>
          <a:r>
            <a:rPr lang="en-US" sz="1200" kern="1200" dirty="0" err="1" smtClean="0"/>
            <a:t>gian</a:t>
          </a:r>
          <a:r>
            <a:rPr lang="en-US" sz="1200" kern="1200" dirty="0" smtClean="0"/>
            <a:t> </a:t>
          </a:r>
          <a:r>
            <a:rPr lang="en-US" sz="1200" kern="1200" dirty="0" err="1" smtClean="0"/>
            <a:t>chương</a:t>
          </a:r>
          <a:r>
            <a:rPr lang="en-US" sz="1200" kern="1200" dirty="0" smtClean="0"/>
            <a:t> </a:t>
          </a:r>
          <a:r>
            <a:rPr lang="en-US" sz="1200" kern="1200" dirty="0" err="1" smtClean="0"/>
            <a:t>trình</a:t>
          </a:r>
          <a:r>
            <a:rPr lang="en-US" sz="1200" kern="1200" dirty="0" smtClean="0"/>
            <a:t> </a:t>
          </a:r>
          <a:r>
            <a:rPr lang="en-US" sz="1200" kern="1200" dirty="0" err="1" smtClean="0"/>
            <a:t>tự</a:t>
          </a:r>
          <a:r>
            <a:rPr lang="en-US" sz="1200" kern="1200" dirty="0" smtClean="0"/>
            <a:t> </a:t>
          </a:r>
          <a:r>
            <a:rPr lang="en-US" sz="1200" kern="1200" dirty="0" err="1" smtClean="0"/>
            <a:t>động</a:t>
          </a:r>
          <a:r>
            <a:rPr lang="en-US" sz="1200" kern="1200" dirty="0" smtClean="0"/>
            <a:t> </a:t>
          </a:r>
          <a:r>
            <a:rPr lang="en-US" sz="1200" kern="1200" dirty="0" err="1" smtClean="0"/>
            <a:t>cập</a:t>
          </a:r>
          <a:r>
            <a:rPr lang="en-US" sz="1200" kern="1200" dirty="0" smtClean="0"/>
            <a:t> </a:t>
          </a:r>
          <a:r>
            <a:rPr lang="en-US" sz="1200" kern="1200" dirty="0" err="1" smtClean="0"/>
            <a:t>nhật</a:t>
          </a:r>
          <a:r>
            <a:rPr lang="en-US" sz="1200" kern="1200" dirty="0" smtClean="0"/>
            <a:t> </a:t>
          </a:r>
          <a:r>
            <a:rPr lang="en-US" sz="1200" kern="1200" dirty="0" err="1" smtClean="0"/>
            <a:t>và</a:t>
          </a:r>
          <a:r>
            <a:rPr lang="en-US" sz="1200" kern="1200" dirty="0" smtClean="0"/>
            <a:t> </a:t>
          </a:r>
          <a:r>
            <a:rPr lang="en-US" sz="1200" kern="1200" dirty="0" err="1" smtClean="0"/>
            <a:t>xóa</a:t>
          </a:r>
          <a:r>
            <a:rPr lang="en-US" sz="1200" kern="1200" dirty="0" smtClean="0"/>
            <a:t> </a:t>
          </a:r>
          <a:r>
            <a:rPr lang="en-US" sz="1200" kern="1200" dirty="0" err="1" smtClean="0"/>
            <a:t>các</a:t>
          </a:r>
          <a:r>
            <a:rPr lang="en-US" sz="1200" kern="1200" dirty="0" smtClean="0"/>
            <a:t> </a:t>
          </a:r>
          <a:r>
            <a:rPr lang="en-US" sz="1200" kern="1200" dirty="0" err="1" smtClean="0"/>
            <a:t>dữ</a:t>
          </a:r>
          <a:r>
            <a:rPr lang="en-US" sz="1200" kern="1200" dirty="0" smtClean="0"/>
            <a:t> </a:t>
          </a:r>
          <a:r>
            <a:rPr lang="en-US" sz="1200" kern="1200" dirty="0" err="1" smtClean="0"/>
            <a:t>liệu</a:t>
          </a:r>
          <a:r>
            <a:rPr lang="en-US" sz="1200" kern="1200" dirty="0" smtClean="0"/>
            <a:t> </a:t>
          </a:r>
          <a:r>
            <a:rPr lang="en-US" sz="1200" kern="1200" dirty="0" err="1" smtClean="0"/>
            <a:t>trong</a:t>
          </a:r>
          <a:r>
            <a:rPr lang="en-US" sz="1200" kern="1200" dirty="0" smtClean="0"/>
            <a:t> codebook.</a:t>
          </a:r>
          <a:endParaRPr lang="en-US" sz="1200" kern="1200" dirty="0"/>
        </a:p>
      </dsp:txBody>
      <dsp:txXfrm rot="-5400000">
        <a:off x="1146298" y="52408"/>
        <a:ext cx="7031341" cy="960496"/>
      </dsp:txXfrm>
    </dsp:sp>
    <dsp:sp modelId="{CA7C3055-C7ED-4E30-8A78-6C811D7589EC}">
      <dsp:nvSpPr>
        <dsp:cNvPr id="0" name=""/>
        <dsp:cNvSpPr/>
      </dsp:nvSpPr>
      <dsp:spPr>
        <a:xfrm rot="5400000">
          <a:off x="-245635" y="1689832"/>
          <a:ext cx="1637567" cy="1146297"/>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err="1" smtClean="0"/>
            <a:t>Bước</a:t>
          </a:r>
          <a:r>
            <a:rPr lang="en-US" sz="3000" kern="1200" dirty="0" smtClean="0"/>
            <a:t> 2</a:t>
          </a:r>
          <a:endParaRPr lang="en-US" sz="3000" kern="1200" dirty="0"/>
        </a:p>
      </dsp:txBody>
      <dsp:txXfrm rot="-5400000">
        <a:off x="1" y="2017346"/>
        <a:ext cx="1146297" cy="491270"/>
      </dsp:txXfrm>
    </dsp:sp>
    <dsp:sp modelId="{778A2888-1E98-458E-ABCF-84A302369BF1}">
      <dsp:nvSpPr>
        <dsp:cNvPr id="0" name=""/>
        <dsp:cNvSpPr/>
      </dsp:nvSpPr>
      <dsp:spPr>
        <a:xfrm rot="5400000">
          <a:off x="4155739" y="-1565244"/>
          <a:ext cx="1064418" cy="7083302"/>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err="1" smtClean="0"/>
            <a:t>Sử</a:t>
          </a:r>
          <a:r>
            <a:rPr lang="en-US" sz="1200" kern="1200" dirty="0" smtClean="0"/>
            <a:t> </a:t>
          </a:r>
          <a:r>
            <a:rPr lang="en-US" sz="1200" kern="1200" dirty="0" err="1" smtClean="0"/>
            <a:t>dụng</a:t>
          </a:r>
          <a:r>
            <a:rPr lang="en-US" sz="1200" kern="1200" dirty="0" smtClean="0"/>
            <a:t> </a:t>
          </a:r>
          <a:r>
            <a:rPr lang="en-US" sz="1200" kern="1200" dirty="0" err="1" smtClean="0"/>
            <a:t>thuật</a:t>
          </a:r>
          <a:r>
            <a:rPr lang="en-US" sz="1200" kern="1200" dirty="0" smtClean="0"/>
            <a:t> </a:t>
          </a:r>
          <a:r>
            <a:rPr lang="en-US" sz="1200" kern="1200" dirty="0" err="1" smtClean="0"/>
            <a:t>toán</a:t>
          </a:r>
          <a:r>
            <a:rPr lang="en-US" sz="1200" kern="1200" dirty="0" smtClean="0"/>
            <a:t> Motion Templates </a:t>
          </a:r>
          <a:r>
            <a:rPr lang="en-US" sz="1200" kern="1200" dirty="0" err="1" smtClean="0"/>
            <a:t>để</a:t>
          </a:r>
          <a:r>
            <a:rPr lang="en-US" sz="1200" kern="1200" dirty="0" smtClean="0"/>
            <a:t> </a:t>
          </a:r>
          <a:r>
            <a:rPr lang="en-US" sz="1200" kern="1200" dirty="0" err="1" smtClean="0"/>
            <a:t>tính</a:t>
          </a:r>
          <a:r>
            <a:rPr lang="en-US" sz="1200" kern="1200" dirty="0" smtClean="0"/>
            <a:t> </a:t>
          </a:r>
          <a:r>
            <a:rPr lang="en-US" sz="1200" kern="1200" dirty="0" err="1" smtClean="0"/>
            <a:t>toán</a:t>
          </a:r>
          <a:r>
            <a:rPr lang="en-US" sz="1200" kern="1200" dirty="0" smtClean="0"/>
            <a:t> </a:t>
          </a:r>
          <a:r>
            <a:rPr lang="en-US" sz="1200" kern="1200" dirty="0" err="1" smtClean="0"/>
            <a:t>các</a:t>
          </a:r>
          <a:r>
            <a:rPr lang="en-US" sz="1200" kern="1200" dirty="0" smtClean="0"/>
            <a:t> </a:t>
          </a:r>
          <a:r>
            <a:rPr lang="en-US" sz="1200" kern="1200" dirty="0" err="1" smtClean="0"/>
            <a:t>thành</a:t>
          </a:r>
          <a:r>
            <a:rPr lang="en-US" sz="1200" kern="1200" dirty="0" smtClean="0"/>
            <a:t> </a:t>
          </a:r>
          <a:r>
            <a:rPr lang="en-US" sz="1200" kern="1200" dirty="0" err="1" smtClean="0"/>
            <a:t>phần</a:t>
          </a:r>
          <a:r>
            <a:rPr lang="en-US" sz="1200" kern="1200" dirty="0" smtClean="0"/>
            <a:t> </a:t>
          </a:r>
          <a:r>
            <a:rPr lang="en-US" sz="1200" kern="1200" dirty="0" err="1" smtClean="0"/>
            <a:t>chuyển</a:t>
          </a:r>
          <a:r>
            <a:rPr lang="en-US" sz="1200" kern="1200" dirty="0" smtClean="0"/>
            <a:t> </a:t>
          </a:r>
          <a:r>
            <a:rPr lang="en-US" sz="1200" kern="1200" dirty="0" err="1" smtClean="0"/>
            <a:t>động</a:t>
          </a:r>
          <a:r>
            <a:rPr lang="en-US" sz="1200" kern="1200" dirty="0" smtClean="0"/>
            <a:t> </a:t>
          </a:r>
          <a:r>
            <a:rPr lang="en-US" sz="1200" kern="1200" dirty="0" err="1" smtClean="0"/>
            <a:t>của</a:t>
          </a:r>
          <a:r>
            <a:rPr lang="en-US" sz="1200" kern="1200" dirty="0" smtClean="0"/>
            <a:t> </a:t>
          </a:r>
          <a:r>
            <a:rPr lang="en-US" sz="1200" kern="1200" dirty="0" err="1" smtClean="0"/>
            <a:t>ảnh</a:t>
          </a:r>
          <a:r>
            <a:rPr lang="en-US" sz="1200" kern="1200" dirty="0" smtClean="0"/>
            <a:t> </a:t>
          </a:r>
          <a:r>
            <a:rPr lang="en-US" sz="1200" kern="1200" dirty="0" err="1" smtClean="0"/>
            <a:t>để</a:t>
          </a:r>
          <a:r>
            <a:rPr lang="en-US" sz="1200" kern="1200" dirty="0" smtClean="0"/>
            <a:t> </a:t>
          </a:r>
          <a:r>
            <a:rPr lang="en-US" sz="1200" kern="1200" dirty="0" err="1" smtClean="0"/>
            <a:t>xác</a:t>
          </a:r>
          <a:r>
            <a:rPr lang="en-US" sz="1200" kern="1200" dirty="0" smtClean="0"/>
            <a:t> </a:t>
          </a:r>
          <a:r>
            <a:rPr lang="en-US" sz="1200" kern="1200" dirty="0" err="1" smtClean="0"/>
            <a:t>định</a:t>
          </a:r>
          <a:r>
            <a:rPr lang="en-US" sz="1200" kern="1200" dirty="0" smtClean="0"/>
            <a:t> </a:t>
          </a:r>
          <a:r>
            <a:rPr lang="en-US" sz="1200" kern="1200" dirty="0" err="1" smtClean="0"/>
            <a:t>hướng</a:t>
          </a:r>
          <a:r>
            <a:rPr lang="en-US" sz="1200" kern="1200" dirty="0" smtClean="0"/>
            <a:t> di </a:t>
          </a:r>
          <a:r>
            <a:rPr lang="en-US" sz="1200" kern="1200" dirty="0" err="1" smtClean="0"/>
            <a:t>chuyển</a:t>
          </a:r>
          <a:r>
            <a:rPr lang="en-US" sz="1200" kern="1200" dirty="0" smtClean="0"/>
            <a:t> </a:t>
          </a:r>
          <a:r>
            <a:rPr lang="en-US" sz="1200" kern="1200" dirty="0" err="1" smtClean="0"/>
            <a:t>của</a:t>
          </a:r>
          <a:r>
            <a:rPr lang="en-US" sz="1200" kern="1200" dirty="0" smtClean="0"/>
            <a:t> </a:t>
          </a:r>
          <a:r>
            <a:rPr lang="en-US" sz="1200" kern="1200" dirty="0" err="1" smtClean="0"/>
            <a:t>vật</a:t>
          </a:r>
          <a:r>
            <a:rPr lang="en-US" sz="1200" kern="1200" dirty="0" smtClean="0"/>
            <a:t> </a:t>
          </a:r>
          <a:r>
            <a:rPr lang="en-US" sz="1200" kern="1200" dirty="0" err="1" smtClean="0"/>
            <a:t>là</a:t>
          </a:r>
          <a:r>
            <a:rPr lang="en-US" sz="1200" kern="1200" dirty="0" smtClean="0"/>
            <a:t> </a:t>
          </a:r>
          <a:r>
            <a:rPr lang="en-US" sz="1200" kern="1200" dirty="0" err="1" smtClean="0"/>
            <a:t>vào</a:t>
          </a:r>
          <a:r>
            <a:rPr lang="en-US" sz="1200" kern="1200" dirty="0" smtClean="0"/>
            <a:t> hay </a:t>
          </a:r>
          <a:r>
            <a:rPr lang="en-US" sz="1200" kern="1200" dirty="0" err="1" smtClean="0"/>
            <a:t>ra</a:t>
          </a:r>
          <a:endParaRPr lang="en-US" sz="1200" kern="1200" dirty="0"/>
        </a:p>
        <a:p>
          <a:pPr marL="114300" lvl="1" indent="-114300" algn="l" defTabSz="533400">
            <a:lnSpc>
              <a:spcPct val="90000"/>
            </a:lnSpc>
            <a:spcBef>
              <a:spcPct val="0"/>
            </a:spcBef>
            <a:spcAft>
              <a:spcPct val="15000"/>
            </a:spcAft>
            <a:buChar char="••"/>
          </a:pPr>
          <a:r>
            <a:rPr lang="en-US" sz="1200" kern="1200" smtClean="0"/>
            <a:t>Với mỗi vật chuyển động sẽ được đánh dấu bởi một hình chữ nhật, một chấm sáng tại tâm của vật và một vạch ngắn thể hiện hướng di chuyển của vật.</a:t>
          </a:r>
          <a:endParaRPr lang="en-US" sz="1200" kern="1200"/>
        </a:p>
      </dsp:txBody>
      <dsp:txXfrm rot="-5400000">
        <a:off x="1146298" y="1496158"/>
        <a:ext cx="7031341" cy="960496"/>
      </dsp:txXfrm>
    </dsp:sp>
    <dsp:sp modelId="{BB3E2B72-7E8E-4258-AD3A-9E3D6A27C494}">
      <dsp:nvSpPr>
        <dsp:cNvPr id="0" name=""/>
        <dsp:cNvSpPr/>
      </dsp:nvSpPr>
      <dsp:spPr>
        <a:xfrm rot="5400000">
          <a:off x="-245635" y="3133582"/>
          <a:ext cx="1637567" cy="1146297"/>
        </a:xfrm>
        <a:prstGeom prst="chevr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err="1" smtClean="0"/>
            <a:t>Bước</a:t>
          </a:r>
          <a:r>
            <a:rPr lang="en-US" sz="3000" kern="1200" dirty="0" smtClean="0"/>
            <a:t> 3</a:t>
          </a:r>
          <a:endParaRPr lang="en-US" sz="3000" kern="1200" dirty="0"/>
        </a:p>
      </dsp:txBody>
      <dsp:txXfrm rot="-5400000">
        <a:off x="1" y="3461096"/>
        <a:ext cx="1146297" cy="491270"/>
      </dsp:txXfrm>
    </dsp:sp>
    <dsp:sp modelId="{738C2BBA-156E-409C-BF20-8A909BD467AD}">
      <dsp:nvSpPr>
        <dsp:cNvPr id="0" name=""/>
        <dsp:cNvSpPr/>
      </dsp:nvSpPr>
      <dsp:spPr>
        <a:xfrm rot="5400000">
          <a:off x="4155739" y="-121494"/>
          <a:ext cx="1064418" cy="7083302"/>
        </a:xfrm>
        <a:prstGeom prst="round2Same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err="1" smtClean="0"/>
            <a:t>Dựa</a:t>
          </a:r>
          <a:r>
            <a:rPr lang="en-US" sz="1200" kern="1200" dirty="0" smtClean="0"/>
            <a:t> </a:t>
          </a:r>
          <a:r>
            <a:rPr lang="en-US" sz="1200" kern="1200" dirty="0" err="1" smtClean="0"/>
            <a:t>vào</a:t>
          </a:r>
          <a:r>
            <a:rPr lang="en-US" sz="1200" kern="1200" dirty="0" smtClean="0"/>
            <a:t> </a:t>
          </a:r>
          <a:r>
            <a:rPr lang="en-US" sz="1200" kern="1200" dirty="0" err="1" smtClean="0"/>
            <a:t>kết</a:t>
          </a:r>
          <a:r>
            <a:rPr lang="en-US" sz="1200" kern="1200" dirty="0" smtClean="0"/>
            <a:t> </a:t>
          </a:r>
          <a:r>
            <a:rPr lang="en-US" sz="1200" kern="1200" dirty="0" err="1" smtClean="0"/>
            <a:t>quả</a:t>
          </a:r>
          <a:r>
            <a:rPr lang="en-US" sz="1200" kern="1200" dirty="0" smtClean="0"/>
            <a:t> </a:t>
          </a:r>
          <a:r>
            <a:rPr lang="en-US" sz="1200" kern="1200" dirty="0" err="1" smtClean="0"/>
            <a:t>hướng</a:t>
          </a:r>
          <a:r>
            <a:rPr lang="en-US" sz="1200" kern="1200" dirty="0" smtClean="0"/>
            <a:t> di </a:t>
          </a:r>
          <a:r>
            <a:rPr lang="en-US" sz="1200" kern="1200" dirty="0" err="1" smtClean="0"/>
            <a:t>chuyển</a:t>
          </a:r>
          <a:r>
            <a:rPr lang="en-US" sz="1200" kern="1200" dirty="0" smtClean="0"/>
            <a:t> </a:t>
          </a:r>
          <a:r>
            <a:rPr lang="en-US" sz="1200" kern="1200" dirty="0" err="1" smtClean="0"/>
            <a:t>của</a:t>
          </a:r>
          <a:r>
            <a:rPr lang="en-US" sz="1200" kern="1200" dirty="0" smtClean="0"/>
            <a:t> </a:t>
          </a:r>
          <a:r>
            <a:rPr lang="en-US" sz="1200" kern="1200" dirty="0" err="1" smtClean="0"/>
            <a:t>vật</a:t>
          </a:r>
          <a:r>
            <a:rPr lang="en-US" sz="1200" kern="1200" dirty="0" smtClean="0"/>
            <a:t> ở </a:t>
          </a:r>
          <a:r>
            <a:rPr lang="en-US" sz="1200" kern="1200" dirty="0" err="1" smtClean="0"/>
            <a:t>bước</a:t>
          </a:r>
          <a:r>
            <a:rPr lang="en-US" sz="1200" kern="1200" dirty="0" smtClean="0"/>
            <a:t> 2. Ta </a:t>
          </a:r>
          <a:r>
            <a:rPr lang="en-US" sz="1200" kern="1200" dirty="0" err="1" smtClean="0"/>
            <a:t>tính</a:t>
          </a:r>
          <a:r>
            <a:rPr lang="en-US" sz="1200" kern="1200" dirty="0" smtClean="0"/>
            <a:t> </a:t>
          </a:r>
          <a:r>
            <a:rPr lang="en-US" sz="1200" kern="1200" dirty="0" err="1" smtClean="0"/>
            <a:t>được</a:t>
          </a:r>
          <a:r>
            <a:rPr lang="en-US" sz="1200" kern="1200" dirty="0" smtClean="0"/>
            <a:t> </a:t>
          </a:r>
          <a:r>
            <a:rPr lang="en-US" sz="1200" kern="1200" dirty="0" err="1" smtClean="0"/>
            <a:t>số</a:t>
          </a:r>
          <a:r>
            <a:rPr lang="en-US" sz="1200" kern="1200" dirty="0" smtClean="0"/>
            <a:t> </a:t>
          </a:r>
          <a:r>
            <a:rPr lang="en-US" sz="1200" kern="1200" dirty="0" err="1" smtClean="0"/>
            <a:t>lượng</a:t>
          </a:r>
          <a:r>
            <a:rPr lang="en-US" sz="1200" kern="1200" dirty="0" smtClean="0"/>
            <a:t> </a:t>
          </a:r>
          <a:r>
            <a:rPr lang="en-US" sz="1200" kern="1200" dirty="0" err="1" smtClean="0"/>
            <a:t>người</a:t>
          </a:r>
          <a:r>
            <a:rPr lang="en-US" sz="1200" kern="1200" dirty="0" smtClean="0"/>
            <a:t> </a:t>
          </a:r>
          <a:r>
            <a:rPr lang="en-US" sz="1200" kern="1200" dirty="0" err="1" smtClean="0"/>
            <a:t>đi</a:t>
          </a:r>
          <a:r>
            <a:rPr lang="en-US" sz="1200" kern="1200" dirty="0" smtClean="0"/>
            <a:t> </a:t>
          </a:r>
          <a:r>
            <a:rPr lang="en-US" sz="1200" kern="1200" dirty="0" err="1" smtClean="0"/>
            <a:t>vào</a:t>
          </a:r>
          <a:r>
            <a:rPr lang="en-US" sz="1200" kern="1200" dirty="0" smtClean="0"/>
            <a:t> </a:t>
          </a:r>
          <a:r>
            <a:rPr lang="en-US" sz="1200" kern="1200" dirty="0" err="1" smtClean="0"/>
            <a:t>và</a:t>
          </a:r>
          <a:r>
            <a:rPr lang="en-US" sz="1200" kern="1200" dirty="0" smtClean="0"/>
            <a:t> </a:t>
          </a:r>
          <a:r>
            <a:rPr lang="en-US" sz="1200" kern="1200" dirty="0" err="1" smtClean="0"/>
            <a:t>ra</a:t>
          </a:r>
          <a:r>
            <a:rPr lang="en-US" sz="1200" kern="1200" dirty="0" smtClean="0"/>
            <a:t> </a:t>
          </a:r>
          <a:r>
            <a:rPr lang="en-US" sz="1200" kern="1200" dirty="0" err="1" smtClean="0"/>
            <a:t>khi</a:t>
          </a:r>
          <a:r>
            <a:rPr lang="en-US" sz="1200" kern="1200" dirty="0" smtClean="0"/>
            <a:t> </a:t>
          </a:r>
          <a:r>
            <a:rPr lang="en-US" sz="1200" kern="1200" dirty="0" err="1" smtClean="0"/>
            <a:t>tâm</a:t>
          </a:r>
          <a:r>
            <a:rPr lang="en-US" sz="1200" kern="1200" dirty="0" smtClean="0"/>
            <a:t> </a:t>
          </a:r>
          <a:r>
            <a:rPr lang="en-US" sz="1200" kern="1200" dirty="0" err="1" smtClean="0"/>
            <a:t>của</a:t>
          </a:r>
          <a:r>
            <a:rPr lang="en-US" sz="1200" kern="1200" dirty="0" smtClean="0"/>
            <a:t> </a:t>
          </a:r>
          <a:r>
            <a:rPr lang="en-US" sz="1200" kern="1200" dirty="0" err="1" smtClean="0"/>
            <a:t>vật</a:t>
          </a:r>
          <a:r>
            <a:rPr lang="en-US" sz="1200" kern="1200" dirty="0" smtClean="0"/>
            <a:t> </a:t>
          </a:r>
          <a:r>
            <a:rPr lang="en-US" sz="1200" kern="1200" dirty="0" err="1" smtClean="0"/>
            <a:t>đi</a:t>
          </a:r>
          <a:r>
            <a:rPr lang="en-US" sz="1200" kern="1200" dirty="0" smtClean="0"/>
            <a:t> qua </a:t>
          </a:r>
          <a:r>
            <a:rPr lang="en-US" sz="1200" kern="1200" dirty="0" err="1" smtClean="0"/>
            <a:t>một</a:t>
          </a:r>
          <a:r>
            <a:rPr lang="en-US" sz="1200" kern="1200" dirty="0" smtClean="0"/>
            <a:t> </a:t>
          </a:r>
          <a:r>
            <a:rPr lang="en-US" sz="1200" kern="1200" dirty="0" err="1" smtClean="0"/>
            <a:t>vạch</a:t>
          </a:r>
          <a:r>
            <a:rPr lang="en-US" sz="1200" kern="1200" dirty="0" smtClean="0"/>
            <a:t> </a:t>
          </a:r>
          <a:r>
            <a:rPr lang="en-US" sz="1200" kern="1200" dirty="0" err="1" smtClean="0"/>
            <a:t>nằm</a:t>
          </a:r>
          <a:r>
            <a:rPr lang="en-US" sz="1200" kern="1200" dirty="0" smtClean="0"/>
            <a:t> </a:t>
          </a:r>
          <a:r>
            <a:rPr lang="en-US" sz="1200" kern="1200" dirty="0" err="1" smtClean="0"/>
            <a:t>ngang</a:t>
          </a:r>
          <a:r>
            <a:rPr lang="en-US" sz="1200" kern="1200" dirty="0" smtClean="0"/>
            <a:t> ở </a:t>
          </a:r>
          <a:r>
            <a:rPr lang="en-US" sz="1200" kern="1200" dirty="0" err="1" smtClean="0"/>
            <a:t>giữa</a:t>
          </a:r>
          <a:r>
            <a:rPr lang="en-US" sz="1200" kern="1200" dirty="0" smtClean="0"/>
            <a:t> </a:t>
          </a:r>
          <a:r>
            <a:rPr lang="en-US" sz="1200" kern="1200" dirty="0" err="1" smtClean="0"/>
            <a:t>khung</a:t>
          </a:r>
          <a:r>
            <a:rPr lang="en-US" sz="1200" kern="1200" dirty="0" smtClean="0"/>
            <a:t> </a:t>
          </a:r>
          <a:r>
            <a:rPr lang="en-US" sz="1200" kern="1200" dirty="0" err="1" smtClean="0"/>
            <a:t>hình</a:t>
          </a:r>
          <a:endParaRPr lang="en-US" sz="1200" kern="1200" dirty="0"/>
        </a:p>
      </dsp:txBody>
      <dsp:txXfrm rot="-5400000">
        <a:off x="1146298" y="2939908"/>
        <a:ext cx="7031341" cy="9604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4A776-B110-497F-987A-6D003F6FA8D6}">
      <dsp:nvSpPr>
        <dsp:cNvPr id="0" name=""/>
        <dsp:cNvSpPr/>
      </dsp:nvSpPr>
      <dsp:spPr>
        <a:xfrm>
          <a:off x="0" y="84486"/>
          <a:ext cx="8229600" cy="52767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t>Kết</a:t>
          </a:r>
          <a:r>
            <a:rPr lang="en-US" sz="2200" b="1" kern="1200" dirty="0" smtClean="0"/>
            <a:t> </a:t>
          </a:r>
          <a:r>
            <a:rPr lang="en-US" sz="2200" b="1" kern="1200" dirty="0" err="1" smtClean="0"/>
            <a:t>luận</a:t>
          </a:r>
          <a:endParaRPr lang="en-US" sz="2200" b="1" kern="1200" dirty="0"/>
        </a:p>
      </dsp:txBody>
      <dsp:txXfrm>
        <a:off x="25759" y="110245"/>
        <a:ext cx="8178082" cy="476152"/>
      </dsp:txXfrm>
    </dsp:sp>
    <dsp:sp modelId="{5946D19C-6DEB-4861-A435-F7F10F405742}">
      <dsp:nvSpPr>
        <dsp:cNvPr id="0" name=""/>
        <dsp:cNvSpPr/>
      </dsp:nvSpPr>
      <dsp:spPr>
        <a:xfrm>
          <a:off x="0" y="612156"/>
          <a:ext cx="8229600"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1" kern="1200" smtClean="0">
              <a:effectLst/>
              <a:latin typeface="+mn-lt"/>
              <a:ea typeface="+mn-ea"/>
              <a:cs typeface="+mn-cs"/>
            </a:rPr>
            <a:t>Ưu điểm:</a:t>
          </a:r>
          <a:endParaRPr lang="en-US" sz="1700" kern="1200" dirty="0"/>
        </a:p>
        <a:p>
          <a:pPr marL="342900" lvl="2" indent="-171450" algn="l" defTabSz="755650">
            <a:lnSpc>
              <a:spcPct val="90000"/>
            </a:lnSpc>
            <a:spcBef>
              <a:spcPct val="0"/>
            </a:spcBef>
            <a:spcAft>
              <a:spcPct val="20000"/>
            </a:spcAft>
            <a:buChar char="••"/>
          </a:pPr>
          <a:r>
            <a:rPr lang="en-US" sz="1700" kern="1200" dirty="0" err="1" smtClean="0">
              <a:effectLst/>
              <a:latin typeface="+mn-lt"/>
              <a:ea typeface="+mn-ea"/>
              <a:cs typeface="+mn-cs"/>
            </a:rPr>
            <a:t>Đếm</a:t>
          </a:r>
          <a:r>
            <a:rPr lang="en-US" sz="1700" kern="1200" dirty="0" smtClean="0">
              <a:effectLst/>
              <a:latin typeface="+mn-lt"/>
              <a:ea typeface="+mn-ea"/>
              <a:cs typeface="+mn-cs"/>
            </a:rPr>
            <a:t> </a:t>
          </a:r>
          <a:r>
            <a:rPr lang="en-US" sz="1700" kern="1200" dirty="0" err="1" smtClean="0">
              <a:effectLst/>
              <a:latin typeface="+mn-lt"/>
              <a:ea typeface="+mn-ea"/>
              <a:cs typeface="+mn-cs"/>
            </a:rPr>
            <a:t>được</a:t>
          </a:r>
          <a:r>
            <a:rPr lang="en-US" sz="1700" kern="1200" dirty="0" smtClean="0">
              <a:effectLst/>
              <a:latin typeface="+mn-lt"/>
              <a:ea typeface="+mn-ea"/>
              <a:cs typeface="+mn-cs"/>
            </a:rPr>
            <a:t> </a:t>
          </a:r>
          <a:r>
            <a:rPr lang="en-US" sz="1700" kern="1200" dirty="0" err="1" smtClean="0">
              <a:effectLst/>
              <a:latin typeface="+mn-lt"/>
              <a:ea typeface="+mn-ea"/>
              <a:cs typeface="+mn-cs"/>
            </a:rPr>
            <a:t>nhanh</a:t>
          </a:r>
          <a:r>
            <a:rPr lang="en-US" sz="1700" kern="1200" dirty="0" smtClean="0">
              <a:effectLst/>
              <a:latin typeface="+mn-lt"/>
              <a:ea typeface="+mn-ea"/>
              <a:cs typeface="+mn-cs"/>
            </a:rPr>
            <a:t>, </a:t>
          </a:r>
          <a:r>
            <a:rPr lang="en-US" sz="1700" kern="1200" dirty="0" err="1" smtClean="0">
              <a:effectLst/>
              <a:latin typeface="+mn-lt"/>
              <a:ea typeface="+mn-ea"/>
              <a:cs typeface="+mn-cs"/>
            </a:rPr>
            <a:t>chính</a:t>
          </a:r>
          <a:r>
            <a:rPr lang="en-US" sz="1700" kern="1200" dirty="0" smtClean="0">
              <a:effectLst/>
              <a:latin typeface="+mn-lt"/>
              <a:ea typeface="+mn-ea"/>
              <a:cs typeface="+mn-cs"/>
            </a:rPr>
            <a:t> </a:t>
          </a:r>
          <a:r>
            <a:rPr lang="en-US" sz="1700" kern="1200" dirty="0" err="1" smtClean="0">
              <a:effectLst/>
              <a:latin typeface="+mn-lt"/>
              <a:ea typeface="+mn-ea"/>
              <a:cs typeface="+mn-cs"/>
            </a:rPr>
            <a:t>xác</a:t>
          </a:r>
          <a:r>
            <a:rPr lang="en-US" sz="1700" kern="1200" dirty="0" smtClean="0">
              <a:effectLst/>
              <a:latin typeface="+mn-lt"/>
              <a:ea typeface="+mn-ea"/>
              <a:cs typeface="+mn-cs"/>
            </a:rPr>
            <a:t> </a:t>
          </a:r>
          <a:r>
            <a:rPr lang="en-US" sz="1700" kern="1200" dirty="0" err="1" smtClean="0">
              <a:effectLst/>
              <a:latin typeface="+mn-lt"/>
              <a:ea typeface="+mn-ea"/>
              <a:cs typeface="+mn-cs"/>
            </a:rPr>
            <a:t>số</a:t>
          </a:r>
          <a:r>
            <a:rPr lang="en-US" sz="1700" kern="1200" dirty="0" smtClean="0">
              <a:effectLst/>
              <a:latin typeface="+mn-lt"/>
              <a:ea typeface="+mn-ea"/>
              <a:cs typeface="+mn-cs"/>
            </a:rPr>
            <a:t> </a:t>
          </a:r>
          <a:r>
            <a:rPr lang="en-US" sz="1700" kern="1200" dirty="0" err="1" smtClean="0">
              <a:effectLst/>
              <a:latin typeface="+mn-lt"/>
              <a:ea typeface="+mn-ea"/>
              <a:cs typeface="+mn-cs"/>
            </a:rPr>
            <a:t>người</a:t>
          </a:r>
          <a:r>
            <a:rPr lang="en-US" sz="1700" kern="1200" dirty="0" smtClean="0">
              <a:effectLst/>
              <a:latin typeface="+mn-lt"/>
              <a:ea typeface="+mn-ea"/>
              <a:cs typeface="+mn-cs"/>
            </a:rPr>
            <a:t> </a:t>
          </a:r>
          <a:r>
            <a:rPr lang="en-US" sz="1700" kern="1200" dirty="0" err="1" smtClean="0">
              <a:effectLst/>
              <a:latin typeface="+mn-lt"/>
              <a:ea typeface="+mn-ea"/>
              <a:cs typeface="+mn-cs"/>
            </a:rPr>
            <a:t>ra</a:t>
          </a:r>
          <a:r>
            <a:rPr lang="en-US" sz="1700" kern="1200" dirty="0" smtClean="0">
              <a:effectLst/>
              <a:latin typeface="+mn-lt"/>
              <a:ea typeface="+mn-ea"/>
              <a:cs typeface="+mn-cs"/>
            </a:rPr>
            <a:t> </a:t>
          </a:r>
          <a:r>
            <a:rPr lang="en-US" sz="1700" kern="1200" dirty="0" err="1" smtClean="0">
              <a:effectLst/>
              <a:latin typeface="+mn-lt"/>
              <a:ea typeface="+mn-ea"/>
              <a:cs typeface="+mn-cs"/>
            </a:rPr>
            <a:t>và</a:t>
          </a:r>
          <a:r>
            <a:rPr lang="en-US" sz="1700" kern="1200" dirty="0" smtClean="0">
              <a:effectLst/>
              <a:latin typeface="+mn-lt"/>
              <a:ea typeface="+mn-ea"/>
              <a:cs typeface="+mn-cs"/>
            </a:rPr>
            <a:t> </a:t>
          </a:r>
          <a:r>
            <a:rPr lang="en-US" sz="1700" kern="1200" dirty="0" err="1" smtClean="0">
              <a:effectLst/>
              <a:latin typeface="+mn-lt"/>
              <a:ea typeface="+mn-ea"/>
              <a:cs typeface="+mn-cs"/>
            </a:rPr>
            <a:t>vào</a:t>
          </a:r>
          <a:r>
            <a:rPr lang="en-US" sz="1700" kern="1200" dirty="0" smtClean="0">
              <a:effectLst/>
              <a:latin typeface="+mn-lt"/>
              <a:ea typeface="+mn-ea"/>
              <a:cs typeface="+mn-cs"/>
            </a:rPr>
            <a:t>, </a:t>
          </a:r>
          <a:r>
            <a:rPr lang="en-US" sz="1700" kern="1200" dirty="0" err="1" smtClean="0">
              <a:effectLst/>
              <a:latin typeface="+mn-lt"/>
              <a:ea typeface="+mn-ea"/>
              <a:cs typeface="+mn-cs"/>
            </a:rPr>
            <a:t>đặc</a:t>
          </a:r>
          <a:r>
            <a:rPr lang="en-US" sz="1700" kern="1200" dirty="0" smtClean="0">
              <a:effectLst/>
              <a:latin typeface="+mn-lt"/>
              <a:ea typeface="+mn-ea"/>
              <a:cs typeface="+mn-cs"/>
            </a:rPr>
            <a:t> </a:t>
          </a:r>
          <a:r>
            <a:rPr lang="en-US" sz="1700" kern="1200" dirty="0" err="1" smtClean="0">
              <a:effectLst/>
              <a:latin typeface="+mn-lt"/>
              <a:ea typeface="+mn-ea"/>
              <a:cs typeface="+mn-cs"/>
            </a:rPr>
            <a:t>biệt</a:t>
          </a:r>
          <a:r>
            <a:rPr lang="en-US" sz="1700" kern="1200" dirty="0" smtClean="0">
              <a:effectLst/>
              <a:latin typeface="+mn-lt"/>
              <a:ea typeface="+mn-ea"/>
              <a:cs typeface="+mn-cs"/>
            </a:rPr>
            <a:t> </a:t>
          </a:r>
          <a:r>
            <a:rPr lang="en-US" sz="1700" kern="1200" dirty="0" err="1" smtClean="0">
              <a:effectLst/>
              <a:latin typeface="+mn-lt"/>
              <a:ea typeface="+mn-ea"/>
              <a:cs typeface="+mn-cs"/>
            </a:rPr>
            <a:t>những</a:t>
          </a:r>
          <a:r>
            <a:rPr lang="en-US" sz="1700" kern="1200" dirty="0" smtClean="0">
              <a:effectLst/>
              <a:latin typeface="+mn-lt"/>
              <a:ea typeface="+mn-ea"/>
              <a:cs typeface="+mn-cs"/>
            </a:rPr>
            <a:t> </a:t>
          </a:r>
          <a:r>
            <a:rPr lang="en-US" sz="1700" kern="1200" dirty="0" err="1" smtClean="0">
              <a:effectLst/>
              <a:latin typeface="+mn-lt"/>
              <a:ea typeface="+mn-ea"/>
              <a:cs typeface="+mn-cs"/>
            </a:rPr>
            <a:t>nơi</a:t>
          </a:r>
          <a:r>
            <a:rPr lang="en-US" sz="1700" kern="1200" dirty="0" smtClean="0">
              <a:effectLst/>
              <a:latin typeface="+mn-lt"/>
              <a:ea typeface="+mn-ea"/>
              <a:cs typeface="+mn-cs"/>
            </a:rPr>
            <a:t> </a:t>
          </a:r>
          <a:r>
            <a:rPr lang="en-US" sz="1700" kern="1200" dirty="0" err="1" smtClean="0">
              <a:effectLst/>
              <a:latin typeface="+mn-lt"/>
              <a:ea typeface="+mn-ea"/>
              <a:cs typeface="+mn-cs"/>
            </a:rPr>
            <a:t>có</a:t>
          </a:r>
          <a:r>
            <a:rPr lang="en-US" sz="1700" kern="1200" dirty="0" smtClean="0">
              <a:effectLst/>
              <a:latin typeface="+mn-lt"/>
              <a:ea typeface="+mn-ea"/>
              <a:cs typeface="+mn-cs"/>
            </a:rPr>
            <a:t> </a:t>
          </a:r>
          <a:r>
            <a:rPr lang="en-US" sz="1700" kern="1200" dirty="0" err="1" smtClean="0">
              <a:effectLst/>
              <a:latin typeface="+mn-lt"/>
              <a:ea typeface="+mn-ea"/>
              <a:cs typeface="+mn-cs"/>
            </a:rPr>
            <a:t>dòng</a:t>
          </a:r>
          <a:r>
            <a:rPr lang="en-US" sz="1700" kern="1200" dirty="0" smtClean="0">
              <a:effectLst/>
              <a:latin typeface="+mn-lt"/>
              <a:ea typeface="+mn-ea"/>
              <a:cs typeface="+mn-cs"/>
            </a:rPr>
            <a:t> </a:t>
          </a:r>
          <a:r>
            <a:rPr lang="en-US" sz="1700" kern="1200" dirty="0" err="1" smtClean="0">
              <a:effectLst/>
              <a:latin typeface="+mn-lt"/>
              <a:ea typeface="+mn-ea"/>
              <a:cs typeface="+mn-cs"/>
            </a:rPr>
            <a:t>người</a:t>
          </a:r>
          <a:r>
            <a:rPr lang="en-US" sz="1700" kern="1200" dirty="0" smtClean="0">
              <a:effectLst/>
              <a:latin typeface="+mn-lt"/>
              <a:ea typeface="+mn-ea"/>
              <a:cs typeface="+mn-cs"/>
            </a:rPr>
            <a:t> </a:t>
          </a:r>
          <a:r>
            <a:rPr lang="en-US" sz="1700" kern="1200" dirty="0" err="1" smtClean="0">
              <a:effectLst/>
              <a:latin typeface="+mn-lt"/>
              <a:ea typeface="+mn-ea"/>
              <a:cs typeface="+mn-cs"/>
            </a:rPr>
            <a:t>đông</a:t>
          </a:r>
          <a:r>
            <a:rPr lang="en-US" sz="1700" kern="1200" dirty="0" smtClean="0">
              <a:effectLst/>
              <a:latin typeface="+mn-lt"/>
              <a:ea typeface="+mn-ea"/>
              <a:cs typeface="+mn-cs"/>
            </a:rPr>
            <a:t>.</a:t>
          </a:r>
          <a:endParaRPr lang="en-US" sz="1700" kern="1200" dirty="0"/>
        </a:p>
        <a:p>
          <a:pPr marL="171450" lvl="1" indent="-171450" algn="l" defTabSz="755650">
            <a:lnSpc>
              <a:spcPct val="90000"/>
            </a:lnSpc>
            <a:spcBef>
              <a:spcPct val="0"/>
            </a:spcBef>
            <a:spcAft>
              <a:spcPct val="20000"/>
            </a:spcAft>
            <a:buChar char="••"/>
          </a:pPr>
          <a:r>
            <a:rPr lang="en-US" sz="1700" b="1" kern="1200" dirty="0" err="1" smtClean="0">
              <a:effectLst/>
              <a:latin typeface="+mn-lt"/>
              <a:ea typeface="+mn-ea"/>
              <a:cs typeface="+mn-cs"/>
            </a:rPr>
            <a:t>Khuyết</a:t>
          </a:r>
          <a:r>
            <a:rPr lang="en-US" sz="1700" b="1" kern="1200" dirty="0" smtClean="0">
              <a:effectLst/>
              <a:latin typeface="+mn-lt"/>
              <a:ea typeface="+mn-ea"/>
              <a:cs typeface="+mn-cs"/>
            </a:rPr>
            <a:t> </a:t>
          </a:r>
          <a:r>
            <a:rPr lang="en-US" sz="1700" b="1" kern="1200" dirty="0" err="1" smtClean="0">
              <a:effectLst/>
              <a:latin typeface="+mn-lt"/>
              <a:ea typeface="+mn-ea"/>
              <a:cs typeface="+mn-cs"/>
            </a:rPr>
            <a:t>điểm</a:t>
          </a:r>
          <a:r>
            <a:rPr lang="en-US" sz="1700" b="1" kern="1200" dirty="0" smtClean="0">
              <a:effectLst/>
              <a:latin typeface="+mn-lt"/>
              <a:ea typeface="+mn-ea"/>
              <a:cs typeface="+mn-cs"/>
            </a:rPr>
            <a:t>: </a:t>
          </a:r>
          <a:endParaRPr lang="en-US" sz="1700" kern="1200" dirty="0"/>
        </a:p>
        <a:p>
          <a:pPr marL="342900" lvl="2" indent="-171450" algn="l" defTabSz="755650">
            <a:lnSpc>
              <a:spcPct val="90000"/>
            </a:lnSpc>
            <a:spcBef>
              <a:spcPct val="0"/>
            </a:spcBef>
            <a:spcAft>
              <a:spcPct val="20000"/>
            </a:spcAft>
            <a:buChar char="••"/>
          </a:pPr>
          <a:r>
            <a:rPr lang="en-US" sz="1700" kern="1200" dirty="0" err="1" smtClean="0">
              <a:effectLst/>
              <a:latin typeface="+mn-lt"/>
              <a:ea typeface="+mn-ea"/>
              <a:cs typeface="+mn-cs"/>
            </a:rPr>
            <a:t>Chương</a:t>
          </a:r>
          <a:r>
            <a:rPr lang="en-US" sz="1700" kern="1200" dirty="0" smtClean="0">
              <a:effectLst/>
              <a:latin typeface="+mn-lt"/>
              <a:ea typeface="+mn-ea"/>
              <a:cs typeface="+mn-cs"/>
            </a:rPr>
            <a:t> </a:t>
          </a:r>
          <a:r>
            <a:rPr lang="en-US" sz="1700" kern="1200" dirty="0" err="1" smtClean="0">
              <a:effectLst/>
              <a:latin typeface="+mn-lt"/>
              <a:ea typeface="+mn-ea"/>
              <a:cs typeface="+mn-cs"/>
            </a:rPr>
            <a:t>trình</a:t>
          </a:r>
          <a:r>
            <a:rPr lang="en-US" sz="1700" kern="1200" dirty="0" smtClean="0">
              <a:effectLst/>
              <a:latin typeface="+mn-lt"/>
              <a:ea typeface="+mn-ea"/>
              <a:cs typeface="+mn-cs"/>
            </a:rPr>
            <a:t> </a:t>
          </a:r>
          <a:r>
            <a:rPr lang="en-US" sz="1700" kern="1200" dirty="0" err="1" smtClean="0">
              <a:effectLst/>
              <a:latin typeface="+mn-lt"/>
              <a:ea typeface="+mn-ea"/>
              <a:cs typeface="+mn-cs"/>
            </a:rPr>
            <a:t>còn</a:t>
          </a:r>
          <a:r>
            <a:rPr lang="en-US" sz="1700" kern="1200" dirty="0" smtClean="0">
              <a:effectLst/>
              <a:latin typeface="+mn-lt"/>
              <a:ea typeface="+mn-ea"/>
              <a:cs typeface="+mn-cs"/>
            </a:rPr>
            <a:t> </a:t>
          </a:r>
          <a:r>
            <a:rPr lang="en-US" sz="1700" kern="1200" dirty="0" err="1" smtClean="0">
              <a:effectLst/>
              <a:latin typeface="+mn-lt"/>
              <a:ea typeface="+mn-ea"/>
              <a:cs typeface="+mn-cs"/>
            </a:rPr>
            <a:t>phụ</a:t>
          </a:r>
          <a:r>
            <a:rPr lang="en-US" sz="1700" kern="1200" dirty="0" smtClean="0">
              <a:effectLst/>
              <a:latin typeface="+mn-lt"/>
              <a:ea typeface="+mn-ea"/>
              <a:cs typeface="+mn-cs"/>
            </a:rPr>
            <a:t> </a:t>
          </a:r>
          <a:r>
            <a:rPr lang="en-US" sz="1700" kern="1200" dirty="0" err="1" smtClean="0">
              <a:effectLst/>
              <a:latin typeface="+mn-lt"/>
              <a:ea typeface="+mn-ea"/>
              <a:cs typeface="+mn-cs"/>
            </a:rPr>
            <a:t>thuộc</a:t>
          </a:r>
          <a:r>
            <a:rPr lang="en-US" sz="1700" kern="1200" dirty="0" smtClean="0">
              <a:effectLst/>
              <a:latin typeface="+mn-lt"/>
              <a:ea typeface="+mn-ea"/>
              <a:cs typeface="+mn-cs"/>
            </a:rPr>
            <a:t> </a:t>
          </a:r>
          <a:r>
            <a:rPr lang="en-US" sz="1700" kern="1200" dirty="0" err="1" smtClean="0">
              <a:effectLst/>
              <a:latin typeface="+mn-lt"/>
              <a:ea typeface="+mn-ea"/>
              <a:cs typeface="+mn-cs"/>
            </a:rPr>
            <a:t>vào</a:t>
          </a:r>
          <a:r>
            <a:rPr lang="en-US" sz="1700" kern="1200" dirty="0" smtClean="0">
              <a:effectLst/>
              <a:latin typeface="+mn-lt"/>
              <a:ea typeface="+mn-ea"/>
              <a:cs typeface="+mn-cs"/>
            </a:rPr>
            <a:t> </a:t>
          </a:r>
          <a:r>
            <a:rPr lang="en-US" sz="1700" kern="1200" dirty="0" err="1" smtClean="0">
              <a:effectLst/>
              <a:latin typeface="+mn-lt"/>
              <a:ea typeface="+mn-ea"/>
              <a:cs typeface="+mn-cs"/>
            </a:rPr>
            <a:t>điều</a:t>
          </a:r>
          <a:r>
            <a:rPr lang="en-US" sz="1700" kern="1200" dirty="0" smtClean="0">
              <a:effectLst/>
              <a:latin typeface="+mn-lt"/>
              <a:ea typeface="+mn-ea"/>
              <a:cs typeface="+mn-cs"/>
            </a:rPr>
            <a:t> </a:t>
          </a:r>
          <a:r>
            <a:rPr lang="en-US" sz="1700" kern="1200" dirty="0" err="1" smtClean="0">
              <a:effectLst/>
              <a:latin typeface="+mn-lt"/>
              <a:ea typeface="+mn-ea"/>
              <a:cs typeface="+mn-cs"/>
            </a:rPr>
            <a:t>kiện</a:t>
          </a:r>
          <a:r>
            <a:rPr lang="en-US" sz="1700" kern="1200" dirty="0" smtClean="0">
              <a:effectLst/>
              <a:latin typeface="+mn-lt"/>
              <a:ea typeface="+mn-ea"/>
              <a:cs typeface="+mn-cs"/>
            </a:rPr>
            <a:t> ở </a:t>
          </a:r>
          <a:r>
            <a:rPr lang="en-US" sz="1700" kern="1200" dirty="0" err="1" smtClean="0">
              <a:effectLst/>
              <a:latin typeface="+mn-lt"/>
              <a:ea typeface="+mn-ea"/>
              <a:cs typeface="+mn-cs"/>
            </a:rPr>
            <a:t>nơi</a:t>
          </a:r>
          <a:r>
            <a:rPr lang="en-US" sz="1700" kern="1200" dirty="0" smtClean="0">
              <a:effectLst/>
              <a:latin typeface="+mn-lt"/>
              <a:ea typeface="+mn-ea"/>
              <a:cs typeface="+mn-cs"/>
            </a:rPr>
            <a:t> </a:t>
          </a:r>
          <a:r>
            <a:rPr lang="en-US" sz="1700" kern="1200" dirty="0" err="1" smtClean="0">
              <a:effectLst/>
              <a:latin typeface="+mn-lt"/>
              <a:ea typeface="+mn-ea"/>
              <a:cs typeface="+mn-cs"/>
            </a:rPr>
            <a:t>lắp</a:t>
          </a:r>
          <a:r>
            <a:rPr lang="en-US" sz="1700" kern="1200" dirty="0" smtClean="0">
              <a:effectLst/>
              <a:latin typeface="+mn-lt"/>
              <a:ea typeface="+mn-ea"/>
              <a:cs typeface="+mn-cs"/>
            </a:rPr>
            <a:t> </a:t>
          </a:r>
          <a:r>
            <a:rPr lang="en-US" sz="1700" kern="1200" dirty="0" err="1" smtClean="0">
              <a:effectLst/>
              <a:latin typeface="+mn-lt"/>
              <a:ea typeface="+mn-ea"/>
              <a:cs typeface="+mn-cs"/>
            </a:rPr>
            <a:t>đặt</a:t>
          </a:r>
          <a:r>
            <a:rPr lang="en-US" sz="1700" kern="1200" dirty="0" smtClean="0">
              <a:effectLst/>
              <a:latin typeface="+mn-lt"/>
              <a:ea typeface="+mn-ea"/>
              <a:cs typeface="+mn-cs"/>
            </a:rPr>
            <a:t> camera </a:t>
          </a:r>
          <a:r>
            <a:rPr lang="en-US" sz="1700" kern="1200" dirty="0" err="1" smtClean="0">
              <a:effectLst/>
              <a:latin typeface="+mn-lt"/>
              <a:ea typeface="+mn-ea"/>
              <a:cs typeface="+mn-cs"/>
            </a:rPr>
            <a:t>như</a:t>
          </a:r>
          <a:r>
            <a:rPr lang="en-US" sz="1700" kern="1200" dirty="0" smtClean="0">
              <a:effectLst/>
              <a:latin typeface="+mn-lt"/>
              <a:ea typeface="+mn-ea"/>
              <a:cs typeface="+mn-cs"/>
            </a:rPr>
            <a:t> </a:t>
          </a:r>
          <a:r>
            <a:rPr lang="en-US" sz="1700" kern="1200" dirty="0" err="1" smtClean="0">
              <a:effectLst/>
              <a:latin typeface="+mn-lt"/>
              <a:ea typeface="+mn-ea"/>
              <a:cs typeface="+mn-cs"/>
            </a:rPr>
            <a:t>ánh</a:t>
          </a:r>
          <a:r>
            <a:rPr lang="en-US" sz="1700" kern="1200" dirty="0" smtClean="0">
              <a:effectLst/>
              <a:latin typeface="+mn-lt"/>
              <a:ea typeface="+mn-ea"/>
              <a:cs typeface="+mn-cs"/>
            </a:rPr>
            <a:t> </a:t>
          </a:r>
          <a:r>
            <a:rPr lang="en-US" sz="1700" kern="1200" dirty="0" err="1" smtClean="0">
              <a:effectLst/>
              <a:latin typeface="+mn-lt"/>
              <a:ea typeface="+mn-ea"/>
              <a:cs typeface="+mn-cs"/>
            </a:rPr>
            <a:t>sáng</a:t>
          </a:r>
          <a:r>
            <a:rPr lang="en-US" sz="1700" kern="1200" dirty="0" smtClean="0">
              <a:effectLst/>
              <a:latin typeface="+mn-lt"/>
              <a:ea typeface="+mn-ea"/>
              <a:cs typeface="+mn-cs"/>
            </a:rPr>
            <a:t> </a:t>
          </a:r>
          <a:r>
            <a:rPr lang="en-US" sz="1700" kern="1200" dirty="0" err="1" smtClean="0">
              <a:effectLst/>
              <a:latin typeface="+mn-lt"/>
              <a:ea typeface="+mn-ea"/>
              <a:cs typeface="+mn-cs"/>
            </a:rPr>
            <a:t>nơi</a:t>
          </a:r>
          <a:r>
            <a:rPr lang="en-US" sz="1700" kern="1200" baseline="0" dirty="0" smtClean="0">
              <a:effectLst/>
              <a:latin typeface="+mn-lt"/>
              <a:ea typeface="+mn-ea"/>
              <a:cs typeface="+mn-cs"/>
            </a:rPr>
            <a:t> </a:t>
          </a:r>
          <a:r>
            <a:rPr lang="en-US" sz="1700" kern="1200" baseline="0" dirty="0" err="1" smtClean="0">
              <a:effectLst/>
              <a:latin typeface="+mn-lt"/>
              <a:ea typeface="+mn-ea"/>
              <a:cs typeface="+mn-cs"/>
            </a:rPr>
            <a:t>lắp</a:t>
          </a:r>
          <a:r>
            <a:rPr lang="en-US" sz="1700" kern="1200" baseline="0" dirty="0" smtClean="0">
              <a:effectLst/>
              <a:latin typeface="+mn-lt"/>
              <a:ea typeface="+mn-ea"/>
              <a:cs typeface="+mn-cs"/>
            </a:rPr>
            <a:t> </a:t>
          </a:r>
          <a:r>
            <a:rPr lang="en-US" sz="1700" kern="1200" baseline="0" dirty="0" err="1" smtClean="0">
              <a:effectLst/>
              <a:latin typeface="+mn-lt"/>
              <a:ea typeface="+mn-ea"/>
              <a:cs typeface="+mn-cs"/>
            </a:rPr>
            <a:t>đặt</a:t>
          </a:r>
          <a:r>
            <a:rPr lang="en-US" sz="1700" kern="1200" baseline="0" dirty="0" smtClean="0">
              <a:effectLst/>
              <a:latin typeface="+mn-lt"/>
              <a:ea typeface="+mn-ea"/>
              <a:cs typeface="+mn-cs"/>
            </a:rPr>
            <a:t>.</a:t>
          </a:r>
          <a:r>
            <a:rPr lang="en-US" sz="1700" kern="1200" dirty="0" smtClean="0">
              <a:effectLst/>
              <a:latin typeface="+mn-lt"/>
              <a:ea typeface="+mn-ea"/>
              <a:cs typeface="+mn-cs"/>
            </a:rPr>
            <a:t> </a:t>
          </a:r>
          <a:r>
            <a:rPr lang="en-US" sz="1700" kern="1200" dirty="0" err="1" smtClean="0">
              <a:effectLst/>
              <a:latin typeface="+mn-lt"/>
              <a:ea typeface="+mn-ea"/>
              <a:cs typeface="+mn-cs"/>
            </a:rPr>
            <a:t>Nên</a:t>
          </a:r>
          <a:r>
            <a:rPr lang="en-US" sz="1700" kern="1200" dirty="0" smtClean="0">
              <a:effectLst/>
              <a:latin typeface="+mn-lt"/>
              <a:ea typeface="+mn-ea"/>
              <a:cs typeface="+mn-cs"/>
            </a:rPr>
            <a:t> </a:t>
          </a:r>
          <a:r>
            <a:rPr lang="en-US" sz="1700" kern="1200" dirty="0" err="1" smtClean="0">
              <a:effectLst/>
              <a:latin typeface="+mn-lt"/>
              <a:ea typeface="+mn-ea"/>
              <a:cs typeface="+mn-cs"/>
            </a:rPr>
            <a:t>cần</a:t>
          </a:r>
          <a:r>
            <a:rPr lang="en-US" sz="1700" kern="1200" dirty="0" smtClean="0">
              <a:effectLst/>
              <a:latin typeface="+mn-lt"/>
              <a:ea typeface="+mn-ea"/>
              <a:cs typeface="+mn-cs"/>
            </a:rPr>
            <a:t> </a:t>
          </a:r>
          <a:r>
            <a:rPr lang="en-US" sz="1700" kern="1200" dirty="0" err="1" smtClean="0">
              <a:effectLst/>
              <a:latin typeface="+mn-lt"/>
              <a:ea typeface="+mn-ea"/>
              <a:cs typeface="+mn-cs"/>
            </a:rPr>
            <a:t>phải</a:t>
          </a:r>
          <a:r>
            <a:rPr lang="en-US" sz="1700" kern="1200" dirty="0" smtClean="0">
              <a:effectLst/>
              <a:latin typeface="+mn-lt"/>
              <a:ea typeface="+mn-ea"/>
              <a:cs typeface="+mn-cs"/>
            </a:rPr>
            <a:t> </a:t>
          </a:r>
          <a:r>
            <a:rPr lang="en-US" sz="1700" kern="1200" dirty="0" err="1" smtClean="0">
              <a:effectLst/>
              <a:latin typeface="+mn-lt"/>
              <a:ea typeface="+mn-ea"/>
              <a:cs typeface="+mn-cs"/>
            </a:rPr>
            <a:t>chỉnh</a:t>
          </a:r>
          <a:r>
            <a:rPr lang="en-US" sz="1700" kern="1200" dirty="0" smtClean="0">
              <a:effectLst/>
              <a:latin typeface="+mn-lt"/>
              <a:ea typeface="+mn-ea"/>
              <a:cs typeface="+mn-cs"/>
            </a:rPr>
            <a:t> </a:t>
          </a:r>
          <a:r>
            <a:rPr lang="en-US" sz="1700" kern="1200" dirty="0" err="1" smtClean="0">
              <a:effectLst/>
              <a:latin typeface="+mn-lt"/>
              <a:ea typeface="+mn-ea"/>
              <a:cs typeface="+mn-cs"/>
            </a:rPr>
            <a:t>lại</a:t>
          </a:r>
          <a:r>
            <a:rPr lang="en-US" sz="1700" kern="1200" dirty="0" smtClean="0">
              <a:effectLst/>
              <a:latin typeface="+mn-lt"/>
              <a:ea typeface="+mn-ea"/>
              <a:cs typeface="+mn-cs"/>
            </a:rPr>
            <a:t> </a:t>
          </a:r>
          <a:r>
            <a:rPr lang="en-US" sz="1700" kern="1200" dirty="0" err="1" smtClean="0">
              <a:effectLst/>
              <a:latin typeface="+mn-lt"/>
              <a:ea typeface="+mn-ea"/>
              <a:cs typeface="+mn-cs"/>
            </a:rPr>
            <a:t>các</a:t>
          </a:r>
          <a:r>
            <a:rPr lang="en-US" sz="1700" kern="1200" dirty="0" smtClean="0">
              <a:effectLst/>
              <a:latin typeface="+mn-lt"/>
              <a:ea typeface="+mn-ea"/>
              <a:cs typeface="+mn-cs"/>
            </a:rPr>
            <a:t> </a:t>
          </a:r>
          <a:r>
            <a:rPr lang="en-US" sz="1700" kern="1200" dirty="0" err="1" smtClean="0">
              <a:effectLst/>
              <a:latin typeface="+mn-lt"/>
              <a:ea typeface="+mn-ea"/>
              <a:cs typeface="+mn-cs"/>
            </a:rPr>
            <a:t>thông</a:t>
          </a:r>
          <a:r>
            <a:rPr lang="en-US" sz="1700" kern="1200" dirty="0" smtClean="0">
              <a:effectLst/>
              <a:latin typeface="+mn-lt"/>
              <a:ea typeface="+mn-ea"/>
              <a:cs typeface="+mn-cs"/>
            </a:rPr>
            <a:t> </a:t>
          </a:r>
          <a:r>
            <a:rPr lang="en-US" sz="1700" kern="1200" dirty="0" err="1" smtClean="0">
              <a:effectLst/>
              <a:latin typeface="+mn-lt"/>
              <a:ea typeface="+mn-ea"/>
              <a:cs typeface="+mn-cs"/>
            </a:rPr>
            <a:t>số</a:t>
          </a:r>
          <a:r>
            <a:rPr lang="en-US" sz="1700" kern="1200" dirty="0" smtClean="0">
              <a:effectLst/>
              <a:latin typeface="+mn-lt"/>
              <a:ea typeface="+mn-ea"/>
              <a:cs typeface="+mn-cs"/>
            </a:rPr>
            <a:t> </a:t>
          </a:r>
          <a:r>
            <a:rPr lang="en-US" sz="1700" kern="1200" dirty="0" err="1" smtClean="0">
              <a:effectLst/>
              <a:latin typeface="+mn-lt"/>
              <a:ea typeface="+mn-ea"/>
              <a:cs typeface="+mn-cs"/>
            </a:rPr>
            <a:t>cho</a:t>
          </a:r>
          <a:r>
            <a:rPr lang="en-US" sz="1700" kern="1200" dirty="0" smtClean="0">
              <a:effectLst/>
              <a:latin typeface="+mn-lt"/>
              <a:ea typeface="+mn-ea"/>
              <a:cs typeface="+mn-cs"/>
            </a:rPr>
            <a:t> </a:t>
          </a:r>
          <a:r>
            <a:rPr lang="en-US" sz="1700" kern="1200" dirty="0" err="1" smtClean="0">
              <a:effectLst/>
              <a:latin typeface="+mn-lt"/>
              <a:ea typeface="+mn-ea"/>
              <a:cs typeface="+mn-cs"/>
            </a:rPr>
            <a:t>phù</a:t>
          </a:r>
          <a:r>
            <a:rPr lang="en-US" sz="1700" kern="1200" dirty="0" smtClean="0">
              <a:effectLst/>
              <a:latin typeface="+mn-lt"/>
              <a:ea typeface="+mn-ea"/>
              <a:cs typeface="+mn-cs"/>
            </a:rPr>
            <a:t> </a:t>
          </a:r>
          <a:r>
            <a:rPr lang="en-US" sz="1700" kern="1200" dirty="0" err="1" smtClean="0">
              <a:effectLst/>
              <a:latin typeface="+mn-lt"/>
              <a:ea typeface="+mn-ea"/>
              <a:cs typeface="+mn-cs"/>
            </a:rPr>
            <a:t>hợp</a:t>
          </a:r>
          <a:r>
            <a:rPr lang="en-US" sz="1700" kern="1200" dirty="0" smtClean="0">
              <a:effectLst/>
              <a:latin typeface="+mn-lt"/>
              <a:ea typeface="+mn-ea"/>
              <a:cs typeface="+mn-cs"/>
            </a:rPr>
            <a:t> </a:t>
          </a:r>
          <a:r>
            <a:rPr lang="en-US" sz="1700" kern="1200" dirty="0" err="1" smtClean="0">
              <a:effectLst/>
              <a:latin typeface="+mn-lt"/>
              <a:ea typeface="+mn-ea"/>
              <a:cs typeface="+mn-cs"/>
            </a:rPr>
            <a:t>với</a:t>
          </a:r>
          <a:r>
            <a:rPr lang="en-US" sz="1700" kern="1200" dirty="0" smtClean="0">
              <a:effectLst/>
              <a:latin typeface="+mn-lt"/>
              <a:ea typeface="+mn-ea"/>
              <a:cs typeface="+mn-cs"/>
            </a:rPr>
            <a:t> </a:t>
          </a:r>
          <a:r>
            <a:rPr lang="en-US" sz="1700" kern="1200" dirty="0" err="1" smtClean="0">
              <a:effectLst/>
              <a:latin typeface="+mn-lt"/>
              <a:ea typeface="+mn-ea"/>
              <a:cs typeface="+mn-cs"/>
            </a:rPr>
            <a:t>mỗi</a:t>
          </a:r>
          <a:r>
            <a:rPr lang="en-US" sz="1700" kern="1200" dirty="0" smtClean="0">
              <a:effectLst/>
              <a:latin typeface="+mn-lt"/>
              <a:ea typeface="+mn-ea"/>
              <a:cs typeface="+mn-cs"/>
            </a:rPr>
            <a:t> </a:t>
          </a:r>
          <a:r>
            <a:rPr lang="en-US" sz="1700" kern="1200" dirty="0" err="1" smtClean="0">
              <a:effectLst/>
              <a:latin typeface="+mn-lt"/>
              <a:ea typeface="+mn-ea"/>
              <a:cs typeface="+mn-cs"/>
            </a:rPr>
            <a:t>nơi</a:t>
          </a:r>
          <a:r>
            <a:rPr lang="en-US" sz="1700" kern="1200" dirty="0" smtClean="0">
              <a:effectLst/>
              <a:latin typeface="+mn-lt"/>
              <a:ea typeface="+mn-ea"/>
              <a:cs typeface="+mn-cs"/>
            </a:rPr>
            <a:t>.</a:t>
          </a:r>
        </a:p>
        <a:p>
          <a:pPr marL="342900" lvl="2" indent="-171450" algn="l" defTabSz="755650">
            <a:lnSpc>
              <a:spcPct val="90000"/>
            </a:lnSpc>
            <a:spcBef>
              <a:spcPct val="0"/>
            </a:spcBef>
            <a:spcAft>
              <a:spcPct val="20000"/>
            </a:spcAft>
            <a:buChar char="••"/>
          </a:pPr>
          <a:r>
            <a:rPr lang="en-US" sz="1700" kern="1200" smtClean="0">
              <a:effectLst/>
              <a:latin typeface="+mn-lt"/>
              <a:ea typeface="+mn-ea"/>
              <a:cs typeface="+mn-cs"/>
            </a:rPr>
            <a:t>Chưa xử lý được các trường hợp người đi sát, cõng nhau, các vật có kích thước giống kích thước con người</a:t>
          </a:r>
          <a:endParaRPr lang="en-US" sz="1700" kern="1200" dirty="0" smtClean="0">
            <a:effectLst/>
            <a:latin typeface="+mn-lt"/>
            <a:ea typeface="+mn-ea"/>
            <a:cs typeface="+mn-cs"/>
          </a:endParaRPr>
        </a:p>
      </dsp:txBody>
      <dsp:txXfrm>
        <a:off x="0" y="612156"/>
        <a:ext cx="8229600" cy="2185920"/>
      </dsp:txXfrm>
    </dsp:sp>
    <dsp:sp modelId="{81459807-D71D-464D-AD41-958FB841C74B}">
      <dsp:nvSpPr>
        <dsp:cNvPr id="0" name=""/>
        <dsp:cNvSpPr/>
      </dsp:nvSpPr>
      <dsp:spPr>
        <a:xfrm>
          <a:off x="0" y="2798076"/>
          <a:ext cx="8229600" cy="52767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t>Hướng</a:t>
          </a:r>
          <a:r>
            <a:rPr lang="en-US" sz="2200" b="1" kern="1200" dirty="0" smtClean="0"/>
            <a:t> </a:t>
          </a:r>
          <a:r>
            <a:rPr lang="en-US" sz="2200" b="1" kern="1200" dirty="0" err="1" smtClean="0"/>
            <a:t>phát</a:t>
          </a:r>
          <a:r>
            <a:rPr lang="en-US" sz="2200" b="1" kern="1200" dirty="0" smtClean="0"/>
            <a:t> </a:t>
          </a:r>
          <a:r>
            <a:rPr lang="en-US" sz="2200" b="1" kern="1200" dirty="0" err="1" smtClean="0"/>
            <a:t>triển</a:t>
          </a:r>
          <a:endParaRPr lang="en-US" sz="2200" b="1" kern="1200" dirty="0"/>
        </a:p>
      </dsp:txBody>
      <dsp:txXfrm>
        <a:off x="25759" y="2823835"/>
        <a:ext cx="8178082" cy="476152"/>
      </dsp:txXfrm>
    </dsp:sp>
    <dsp:sp modelId="{99968211-0EE7-475C-A733-708978E70E88}">
      <dsp:nvSpPr>
        <dsp:cNvPr id="0" name=""/>
        <dsp:cNvSpPr/>
      </dsp:nvSpPr>
      <dsp:spPr>
        <a:xfrm>
          <a:off x="0" y="3325746"/>
          <a:ext cx="8229600" cy="1115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smtClean="0">
              <a:effectLst/>
              <a:latin typeface="+mn-lt"/>
              <a:ea typeface="+mn-ea"/>
              <a:cs typeface="+mn-cs"/>
            </a:rPr>
            <a:t>Đếm mật độ người tại một khu vực.</a:t>
          </a:r>
          <a:endParaRPr lang="en-US" sz="1700" kern="1200" dirty="0"/>
        </a:p>
        <a:p>
          <a:pPr marL="171450" lvl="1" indent="-171450" algn="l" defTabSz="755650">
            <a:lnSpc>
              <a:spcPct val="90000"/>
            </a:lnSpc>
            <a:spcBef>
              <a:spcPct val="0"/>
            </a:spcBef>
            <a:spcAft>
              <a:spcPct val="20000"/>
            </a:spcAft>
            <a:buChar char="••"/>
          </a:pPr>
          <a:r>
            <a:rPr lang="en-US" sz="1700" kern="1200" dirty="0" err="1" smtClean="0">
              <a:effectLst/>
              <a:latin typeface="+mn-lt"/>
              <a:ea typeface="+mn-ea"/>
              <a:cs typeface="+mn-cs"/>
            </a:rPr>
            <a:t>Đếm</a:t>
          </a:r>
          <a:r>
            <a:rPr lang="en-US" sz="1700" kern="1200" dirty="0" smtClean="0">
              <a:effectLst/>
              <a:latin typeface="+mn-lt"/>
              <a:ea typeface="+mn-ea"/>
              <a:cs typeface="+mn-cs"/>
            </a:rPr>
            <a:t> </a:t>
          </a:r>
          <a:r>
            <a:rPr lang="en-US" sz="1700" kern="1200" dirty="0" err="1" smtClean="0">
              <a:effectLst/>
              <a:latin typeface="+mn-lt"/>
              <a:ea typeface="+mn-ea"/>
              <a:cs typeface="+mn-cs"/>
            </a:rPr>
            <a:t>lưu</a:t>
          </a:r>
          <a:r>
            <a:rPr lang="en-US" sz="1700" kern="1200" dirty="0" smtClean="0">
              <a:effectLst/>
              <a:latin typeface="+mn-lt"/>
              <a:ea typeface="+mn-ea"/>
              <a:cs typeface="+mn-cs"/>
            </a:rPr>
            <a:t> </a:t>
          </a:r>
          <a:r>
            <a:rPr lang="en-US" sz="1700" kern="1200" dirty="0" err="1" smtClean="0">
              <a:effectLst/>
              <a:latin typeface="+mn-lt"/>
              <a:ea typeface="+mn-ea"/>
              <a:cs typeface="+mn-cs"/>
            </a:rPr>
            <a:t>lượng</a:t>
          </a:r>
          <a:r>
            <a:rPr lang="en-US" sz="1700" kern="1200" dirty="0" smtClean="0">
              <a:effectLst/>
              <a:latin typeface="+mn-lt"/>
              <a:ea typeface="+mn-ea"/>
              <a:cs typeface="+mn-cs"/>
            </a:rPr>
            <a:t> </a:t>
          </a:r>
          <a:r>
            <a:rPr lang="en-US" sz="1700" kern="1200" dirty="0" err="1" smtClean="0">
              <a:effectLst/>
              <a:latin typeface="+mn-lt"/>
              <a:ea typeface="+mn-ea"/>
              <a:cs typeface="+mn-cs"/>
            </a:rPr>
            <a:t>xe</a:t>
          </a:r>
          <a:r>
            <a:rPr lang="en-US" sz="1700" kern="1200" dirty="0" smtClean="0">
              <a:effectLst/>
              <a:latin typeface="+mn-lt"/>
              <a:ea typeface="+mn-ea"/>
              <a:cs typeface="+mn-cs"/>
            </a:rPr>
            <a:t> </a:t>
          </a:r>
          <a:r>
            <a:rPr lang="en-US" sz="1700" kern="1200" dirty="0" err="1" smtClean="0">
              <a:effectLst/>
              <a:latin typeface="+mn-lt"/>
              <a:ea typeface="+mn-ea"/>
              <a:cs typeface="+mn-cs"/>
            </a:rPr>
            <a:t>trên</a:t>
          </a:r>
          <a:r>
            <a:rPr lang="en-US" sz="1700" kern="1200" dirty="0" smtClean="0">
              <a:effectLst/>
              <a:latin typeface="+mn-lt"/>
              <a:ea typeface="+mn-ea"/>
              <a:cs typeface="+mn-cs"/>
            </a:rPr>
            <a:t> </a:t>
          </a:r>
          <a:r>
            <a:rPr lang="en-US" sz="1700" kern="1200" dirty="0" err="1" smtClean="0">
              <a:effectLst/>
              <a:latin typeface="+mn-lt"/>
              <a:ea typeface="+mn-ea"/>
              <a:cs typeface="+mn-cs"/>
            </a:rPr>
            <a:t>các</a:t>
          </a:r>
          <a:r>
            <a:rPr lang="en-US" sz="1700" kern="1200" dirty="0" smtClean="0">
              <a:effectLst/>
              <a:latin typeface="+mn-lt"/>
              <a:ea typeface="+mn-ea"/>
              <a:cs typeface="+mn-cs"/>
            </a:rPr>
            <a:t> </a:t>
          </a:r>
          <a:r>
            <a:rPr lang="en-US" sz="1700" kern="1200" dirty="0" err="1" smtClean="0">
              <a:effectLst/>
              <a:latin typeface="+mn-lt"/>
              <a:ea typeface="+mn-ea"/>
              <a:cs typeface="+mn-cs"/>
            </a:rPr>
            <a:t>tuyến</a:t>
          </a:r>
          <a:r>
            <a:rPr lang="en-US" sz="1700" kern="1200" dirty="0" smtClean="0">
              <a:effectLst/>
              <a:latin typeface="+mn-lt"/>
              <a:ea typeface="+mn-ea"/>
              <a:cs typeface="+mn-cs"/>
            </a:rPr>
            <a:t> </a:t>
          </a:r>
          <a:r>
            <a:rPr lang="en-US" sz="1700" kern="1200" dirty="0" err="1" smtClean="0">
              <a:effectLst/>
              <a:latin typeface="+mn-lt"/>
              <a:ea typeface="+mn-ea"/>
              <a:cs typeface="+mn-cs"/>
            </a:rPr>
            <a:t>đường</a:t>
          </a:r>
          <a:r>
            <a:rPr lang="en-US" sz="1700" kern="1200" dirty="0" smtClean="0">
              <a:effectLst/>
              <a:latin typeface="+mn-lt"/>
              <a:ea typeface="+mn-ea"/>
              <a:cs typeface="+mn-cs"/>
            </a:rPr>
            <a:t> </a:t>
          </a:r>
          <a:r>
            <a:rPr lang="en-US" sz="1700" kern="1200" dirty="0" err="1" smtClean="0">
              <a:effectLst/>
              <a:latin typeface="+mn-lt"/>
              <a:ea typeface="+mn-ea"/>
              <a:cs typeface="+mn-cs"/>
            </a:rPr>
            <a:t>cao</a:t>
          </a:r>
          <a:r>
            <a:rPr lang="en-US" sz="1700" kern="1200" dirty="0" smtClean="0">
              <a:effectLst/>
              <a:latin typeface="+mn-lt"/>
              <a:ea typeface="+mn-ea"/>
              <a:cs typeface="+mn-cs"/>
            </a:rPr>
            <a:t> </a:t>
          </a:r>
          <a:r>
            <a:rPr lang="en-US" sz="1700" kern="1200" dirty="0" err="1" smtClean="0">
              <a:effectLst/>
              <a:latin typeface="+mn-lt"/>
              <a:ea typeface="+mn-ea"/>
              <a:cs typeface="+mn-cs"/>
            </a:rPr>
            <a:t>tốc</a:t>
          </a:r>
          <a:r>
            <a:rPr lang="en-US" sz="1700" kern="1200" dirty="0" smtClean="0">
              <a:effectLst/>
              <a:latin typeface="+mn-lt"/>
              <a:ea typeface="+mn-ea"/>
              <a:cs typeface="+mn-cs"/>
            </a:rPr>
            <a:t>, </a:t>
          </a:r>
          <a:r>
            <a:rPr lang="en-US" sz="1700" kern="1200" dirty="0" err="1" smtClean="0">
              <a:effectLst/>
              <a:latin typeface="+mn-lt"/>
              <a:ea typeface="+mn-ea"/>
              <a:cs typeface="+mn-cs"/>
            </a:rPr>
            <a:t>có</a:t>
          </a:r>
          <a:r>
            <a:rPr lang="en-US" sz="1700" kern="1200" dirty="0" smtClean="0">
              <a:effectLst/>
              <a:latin typeface="+mn-lt"/>
              <a:ea typeface="+mn-ea"/>
              <a:cs typeface="+mn-cs"/>
            </a:rPr>
            <a:t> </a:t>
          </a:r>
          <a:r>
            <a:rPr lang="en-US" sz="1700" kern="1200" dirty="0" err="1" smtClean="0">
              <a:effectLst/>
              <a:latin typeface="+mn-lt"/>
              <a:ea typeface="+mn-ea"/>
              <a:cs typeface="+mn-cs"/>
            </a:rPr>
            <a:t>thể</a:t>
          </a:r>
          <a:r>
            <a:rPr lang="en-US" sz="1700" kern="1200" dirty="0" smtClean="0">
              <a:effectLst/>
              <a:latin typeface="+mn-lt"/>
              <a:ea typeface="+mn-ea"/>
              <a:cs typeface="+mn-cs"/>
            </a:rPr>
            <a:t> </a:t>
          </a:r>
          <a:r>
            <a:rPr lang="en-US" sz="1700" kern="1200" dirty="0" err="1" smtClean="0">
              <a:effectLst/>
              <a:latin typeface="+mn-lt"/>
              <a:ea typeface="+mn-ea"/>
              <a:cs typeface="+mn-cs"/>
            </a:rPr>
            <a:t>tách</a:t>
          </a:r>
          <a:r>
            <a:rPr lang="en-US" sz="1700" kern="1200" dirty="0" smtClean="0">
              <a:effectLst/>
              <a:latin typeface="+mn-lt"/>
              <a:ea typeface="+mn-ea"/>
              <a:cs typeface="+mn-cs"/>
            </a:rPr>
            <a:t> </a:t>
          </a:r>
          <a:r>
            <a:rPr lang="en-US" sz="1700" kern="1200" dirty="0" err="1" smtClean="0">
              <a:effectLst/>
              <a:latin typeface="+mn-lt"/>
              <a:ea typeface="+mn-ea"/>
              <a:cs typeface="+mn-cs"/>
            </a:rPr>
            <a:t>riêng</a:t>
          </a:r>
          <a:r>
            <a:rPr lang="en-US" sz="1700" kern="1200" dirty="0" smtClean="0">
              <a:effectLst/>
              <a:latin typeface="+mn-lt"/>
              <a:ea typeface="+mn-ea"/>
              <a:cs typeface="+mn-cs"/>
            </a:rPr>
            <a:t> </a:t>
          </a:r>
          <a:r>
            <a:rPr lang="en-US" sz="1700" kern="1200" dirty="0" err="1" smtClean="0">
              <a:effectLst/>
              <a:latin typeface="+mn-lt"/>
              <a:ea typeface="+mn-ea"/>
              <a:cs typeface="+mn-cs"/>
            </a:rPr>
            <a:t>từng</a:t>
          </a:r>
          <a:r>
            <a:rPr lang="en-US" sz="1700" kern="1200" dirty="0" smtClean="0">
              <a:effectLst/>
              <a:latin typeface="+mn-lt"/>
              <a:ea typeface="+mn-ea"/>
              <a:cs typeface="+mn-cs"/>
            </a:rPr>
            <a:t> </a:t>
          </a:r>
          <a:r>
            <a:rPr lang="en-US" sz="1700" kern="1200" dirty="0" err="1" smtClean="0">
              <a:effectLst/>
              <a:latin typeface="+mn-lt"/>
              <a:ea typeface="+mn-ea"/>
              <a:cs typeface="+mn-cs"/>
            </a:rPr>
            <a:t>loại</a:t>
          </a:r>
          <a:r>
            <a:rPr lang="en-US" sz="1700" kern="1200" dirty="0" smtClean="0">
              <a:effectLst/>
              <a:latin typeface="+mn-lt"/>
              <a:ea typeface="+mn-ea"/>
              <a:cs typeface="+mn-cs"/>
            </a:rPr>
            <a:t> </a:t>
          </a:r>
          <a:r>
            <a:rPr lang="en-US" sz="1700" kern="1200" dirty="0" err="1" smtClean="0">
              <a:effectLst/>
              <a:latin typeface="+mn-lt"/>
              <a:ea typeface="+mn-ea"/>
              <a:cs typeface="+mn-cs"/>
            </a:rPr>
            <a:t>xe</a:t>
          </a:r>
          <a:r>
            <a:rPr lang="en-US" sz="1700" kern="1200" dirty="0" smtClean="0">
              <a:effectLst/>
              <a:latin typeface="+mn-lt"/>
              <a:ea typeface="+mn-ea"/>
              <a:cs typeface="+mn-cs"/>
            </a:rPr>
            <a:t> </a:t>
          </a:r>
          <a:r>
            <a:rPr lang="en-US" sz="1700" kern="1200" dirty="0" err="1" smtClean="0">
              <a:effectLst/>
              <a:latin typeface="+mn-lt"/>
              <a:ea typeface="+mn-ea"/>
              <a:cs typeface="+mn-cs"/>
            </a:rPr>
            <a:t>khác</a:t>
          </a:r>
          <a:r>
            <a:rPr lang="en-US" sz="1700" kern="1200" dirty="0" smtClean="0">
              <a:effectLst/>
              <a:latin typeface="+mn-lt"/>
              <a:ea typeface="+mn-ea"/>
              <a:cs typeface="+mn-cs"/>
            </a:rPr>
            <a:t> </a:t>
          </a:r>
          <a:r>
            <a:rPr lang="en-US" sz="1700" kern="1200" dirty="0" err="1" smtClean="0">
              <a:effectLst/>
              <a:latin typeface="+mn-lt"/>
              <a:ea typeface="+mn-ea"/>
              <a:cs typeface="+mn-cs"/>
            </a:rPr>
            <a:t>nhau</a:t>
          </a:r>
          <a:r>
            <a:rPr lang="en-US" sz="1700" kern="1200" dirty="0" smtClean="0">
              <a:effectLst/>
              <a:latin typeface="+mn-lt"/>
              <a:ea typeface="+mn-ea"/>
              <a:cs typeface="+mn-cs"/>
            </a:rPr>
            <a:t>.</a:t>
          </a:r>
        </a:p>
        <a:p>
          <a:pPr marL="171450" lvl="1" indent="-171450" algn="l" defTabSz="755650">
            <a:lnSpc>
              <a:spcPct val="90000"/>
            </a:lnSpc>
            <a:spcBef>
              <a:spcPct val="0"/>
            </a:spcBef>
            <a:spcAft>
              <a:spcPct val="20000"/>
            </a:spcAft>
            <a:buChar char="••"/>
          </a:pPr>
          <a:r>
            <a:rPr lang="en-US" sz="1700" kern="1200" smtClean="0">
              <a:effectLst/>
              <a:latin typeface="+mn-lt"/>
              <a:ea typeface="+mn-ea"/>
              <a:cs typeface="+mn-cs"/>
            </a:rPr>
            <a:t>Sử dụng hệ thống 3D có thể vừa đếm vừa phân biệt được trẻ em, người lớn, giới tính</a:t>
          </a:r>
          <a:endParaRPr lang="en-US" sz="1700" kern="1200" dirty="0" smtClean="0">
            <a:effectLst/>
            <a:latin typeface="+mn-lt"/>
            <a:ea typeface="+mn-ea"/>
            <a:cs typeface="+mn-cs"/>
          </a:endParaRPr>
        </a:p>
      </dsp:txBody>
      <dsp:txXfrm>
        <a:off x="0" y="3325746"/>
        <a:ext cx="8229600" cy="11157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DAAF5C-9981-4B7C-8147-19B58C48A370}" type="datetimeFigureOut">
              <a:rPr lang="en-US" smtClean="0"/>
              <a:t>6/8/2016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294724-51DB-4DF8-BE62-B33338874DC5}" type="slidenum">
              <a:rPr lang="en-US" smtClean="0"/>
              <a:t>‹#›</a:t>
            </a:fld>
            <a:endParaRPr lang="en-US"/>
          </a:p>
        </p:txBody>
      </p:sp>
    </p:spTree>
    <p:extLst>
      <p:ext uri="{BB962C8B-B14F-4D97-AF65-F5344CB8AC3E}">
        <p14:creationId xmlns:p14="http://schemas.microsoft.com/office/powerpoint/2010/main" val="21497476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3AD908-47AE-4334-AAFC-6E28609A5FDC}" type="datetimeFigureOut">
              <a:rPr lang="en-US" smtClean="0"/>
              <a:t>6/8/2016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C38D75-7751-413C-B172-5D34D0A0EA88}" type="slidenum">
              <a:rPr lang="en-US" smtClean="0"/>
              <a:t>‹#›</a:t>
            </a:fld>
            <a:endParaRPr lang="en-US"/>
          </a:p>
        </p:txBody>
      </p:sp>
    </p:spTree>
    <p:extLst>
      <p:ext uri="{BB962C8B-B14F-4D97-AF65-F5344CB8AC3E}">
        <p14:creationId xmlns:p14="http://schemas.microsoft.com/office/powerpoint/2010/main" val="73266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ĐẠI HỌC QUỐC GIA TP.HỒ CHÍ MINH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TRƯỜNG ĐẠI HỌC BÁCH KHOA</a:t>
            </a:r>
          </a:p>
          <a:p>
            <a:r>
              <a:rPr lang="en-US" sz="1200" kern="1200" dirty="0" smtClean="0">
                <a:solidFill>
                  <a:schemeClr val="tx1"/>
                </a:solidFill>
                <a:effectLst/>
                <a:latin typeface="+mn-lt"/>
                <a:ea typeface="+mn-ea"/>
                <a:cs typeface="+mn-cs"/>
              </a:rPr>
              <a:t>KHOA ĐIỆN – ĐIỆN TỬ</a:t>
            </a:r>
          </a:p>
          <a:p>
            <a:r>
              <a:rPr lang="en-US" sz="1200" b="1" kern="1200" dirty="0" smtClean="0">
                <a:solidFill>
                  <a:schemeClr val="tx1"/>
                </a:solidFill>
                <a:effectLst/>
                <a:latin typeface="+mn-lt"/>
                <a:ea typeface="+mn-ea"/>
                <a:cs typeface="+mn-cs"/>
              </a:rPr>
              <a:t>BỘ MÔN ĐIỆN TỬ</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---------------o0o---------------</a:t>
            </a:r>
          </a:p>
          <a:p>
            <a:r>
              <a:rPr lang="en-US" sz="1200" b="1" kern="1200" dirty="0" smtClean="0">
                <a:solidFill>
                  <a:schemeClr val="tx1"/>
                </a:solidFill>
                <a:effectLst/>
                <a:latin typeface="+mn-lt"/>
                <a:ea typeface="+mn-ea"/>
                <a:cs typeface="+mn-cs"/>
              </a:rPr>
              <a:t>THIẾT KẾ PHẦN MỀM</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ĐẾM SỐ NGƯỜI RA VÀO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BẰNG CAMERA</a:t>
            </a:r>
            <a:endParaRPr lang="en-US" sz="1200" kern="1200" dirty="0" smtClean="0">
              <a:solidFill>
                <a:schemeClr val="tx1"/>
              </a:solidFill>
              <a:effectLst/>
              <a:latin typeface="+mn-lt"/>
              <a:ea typeface="+mn-ea"/>
              <a:cs typeface="+mn-cs"/>
            </a:endParaRPr>
          </a:p>
          <a:p>
            <a:endParaRPr lang="en-US" dirty="0" smtClean="0"/>
          </a:p>
          <a:p>
            <a:endParaRPr lang="en-US" dirty="0" smtClean="0"/>
          </a:p>
          <a:p>
            <a:r>
              <a:rPr lang="en-US" sz="1200" b="1" kern="1200" dirty="0" smtClean="0">
                <a:solidFill>
                  <a:schemeClr val="tx1"/>
                </a:solidFill>
                <a:effectLst/>
                <a:latin typeface="+mn-lt"/>
                <a:ea typeface="+mn-ea"/>
                <a:cs typeface="+mn-cs"/>
              </a:rPr>
              <a:t>GVHD:	</a:t>
            </a:r>
            <a:r>
              <a:rPr lang="en-US" sz="1200" b="1" kern="1200" dirty="0" err="1" smtClean="0">
                <a:solidFill>
                  <a:schemeClr val="tx1"/>
                </a:solidFill>
                <a:effectLst/>
                <a:latin typeface="+mn-lt"/>
                <a:ea typeface="+mn-ea"/>
                <a:cs typeface="+mn-cs"/>
              </a:rPr>
              <a:t>ThS</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Bùi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Quốc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Bảo</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SVTH: 	</a:t>
            </a:r>
            <a:r>
              <a:rPr lang="en-US" sz="1200" b="1" kern="1200" dirty="0" err="1" smtClean="0">
                <a:solidFill>
                  <a:schemeClr val="tx1"/>
                </a:solidFill>
                <a:effectLst/>
                <a:latin typeface="+mn-lt"/>
                <a:ea typeface="+mn-ea"/>
                <a:cs typeface="+mn-cs"/>
              </a:rPr>
              <a:t>Tạ</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Lục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Gia</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Hoàng</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MSSV: 	41201241</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a:t>
            </a:fld>
            <a:endParaRPr lang="en-US"/>
          </a:p>
        </p:txBody>
      </p:sp>
    </p:spTree>
    <p:extLst>
      <p:ext uri="{BB962C8B-B14F-4D97-AF65-F5344CB8AC3E}">
        <p14:creationId xmlns:p14="http://schemas.microsoft.com/office/powerpoint/2010/main" val="3368499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sắc</a:t>
            </a:r>
            <a:r>
              <a:rPr lang="en-US" sz="1200" kern="1200" dirty="0" smtClean="0">
                <a:solidFill>
                  <a:schemeClr val="tx1"/>
                </a:solidFill>
                <a:effectLst/>
                <a:latin typeface="+mn-lt"/>
                <a:ea typeface="+mn-ea"/>
                <a:cs typeface="+mn-cs"/>
              </a:rPr>
              <a:t> (single-channel image).</a:t>
            </a:r>
          </a:p>
          <a:p>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cvUpdateMotionHistory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MHI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silhouette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timestamp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duration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14</a:t>
            </a:fld>
            <a:endParaRPr lang="en-US"/>
          </a:p>
        </p:txBody>
      </p:sp>
    </p:spTree>
    <p:extLst>
      <p:ext uri="{BB962C8B-B14F-4D97-AF65-F5344CB8AC3E}">
        <p14:creationId xmlns:p14="http://schemas.microsoft.com/office/powerpoint/2010/main" val="1368201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hướng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gradient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mhi</a:t>
            </a:r>
            <a:r>
              <a:rPr lang="en-US" sz="1200" kern="1200" dirty="0" smtClean="0">
                <a:solidFill>
                  <a:schemeClr val="tx1"/>
                </a:solidFill>
                <a:effectLst/>
                <a:latin typeface="+mn-lt"/>
                <a:ea typeface="+mn-ea"/>
                <a:cs typeface="+mn-cs"/>
              </a:rPr>
              <a:t> .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2.6.2: (A)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gradient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hướng</a:t>
            </a:r>
            <a:r>
              <a:rPr lang="en-US" sz="1200" kern="1200" dirty="0" smtClean="0">
                <a:solidFill>
                  <a:schemeClr val="tx1"/>
                </a:solidFill>
                <a:effectLst/>
                <a:latin typeface="+mn-lt"/>
                <a:ea typeface="+mn-ea"/>
                <a:cs typeface="+mn-cs"/>
              </a:rPr>
              <a:t>. (B) </a:t>
            </a:r>
            <a:r>
              <a:rPr lang="en-US" sz="1200" kern="1200" dirty="0" err="1" smtClean="0">
                <a:solidFill>
                  <a:schemeClr val="tx1"/>
                </a:solidFill>
                <a:effectLst/>
                <a:latin typeface="+mn-lt"/>
                <a:ea typeface="+mn-ea"/>
                <a:cs typeface="+mn-cs"/>
              </a:rPr>
              <a:t>lược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gradient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(C) gradient </a:t>
            </a:r>
            <a:r>
              <a:rPr lang="en-US" sz="1200" kern="1200" dirty="0" err="1" smtClean="0">
                <a:solidFill>
                  <a:schemeClr val="tx1"/>
                </a:solidFill>
                <a:effectLst/>
                <a:latin typeface="+mn-lt"/>
                <a:ea typeface="+mn-ea"/>
                <a:cs typeface="+mn-cs"/>
              </a:rPr>
              <a:t>tổng</a:t>
            </a:r>
            <a:endParaRPr lang="en-US" sz="1200" kern="1200" dirty="0" smtClean="0">
              <a:solidFill>
                <a:schemeClr val="tx1"/>
              </a:solidFill>
              <a:effectLst/>
              <a:latin typeface="+mn-lt"/>
              <a:ea typeface="+mn-ea"/>
              <a:cs typeface="+mn-cs"/>
            </a:endParaRPr>
          </a:p>
          <a:p>
            <a:r>
              <a:rPr lang="en-US" dirty="0" smtClean="0">
                <a:effectLst/>
              </a:rPr>
              <a:t/>
            </a:r>
            <a:br>
              <a:rPr lang="en-US" dirty="0" smtClean="0">
                <a:effectLst/>
              </a:rPr>
            </a:br>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cvCalcMotionGradient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delta1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delta2 </a:t>
            </a:r>
            <a:r>
              <a:rPr lang="en-US" sz="1200" kern="1200" dirty="0" err="1" smtClean="0">
                <a:solidFill>
                  <a:schemeClr val="tx1"/>
                </a:solidFill>
                <a:effectLst/>
                <a:latin typeface="+mn-lt"/>
                <a:ea typeface="+mn-ea"/>
                <a:cs typeface="+mn-cs"/>
              </a:rPr>
              <a:t>cường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gradient </a:t>
            </a:r>
            <a:r>
              <a:rPr lang="en-US" sz="1200" kern="1200" dirty="0" err="1" smtClean="0">
                <a:solidFill>
                  <a:schemeClr val="tx1"/>
                </a:solidFill>
                <a:effectLst/>
                <a:latin typeface="+mn-lt"/>
                <a:ea typeface="+mn-ea"/>
                <a:cs typeface="+mn-cs"/>
              </a:rPr>
              <a:t>nhỏ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0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mask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trí</a:t>
            </a:r>
            <a:r>
              <a:rPr lang="en-US" sz="1200" kern="1200" dirty="0" smtClean="0">
                <a:solidFill>
                  <a:schemeClr val="tx1"/>
                </a:solidFill>
                <a:effectLst/>
                <a:latin typeface="+mn-lt"/>
                <a:ea typeface="+mn-ea"/>
                <a:cs typeface="+mn-cs"/>
              </a:rPr>
              <a:t> gradient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orientation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gradient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a:t>
            </a:r>
            <a:r>
              <a:rPr lang="en-US" dirty="0" smtClean="0">
                <a:effectLst/>
              </a:rPr>
              <a:t> </a:t>
            </a:r>
          </a:p>
          <a:p>
            <a:endParaRPr lang="en-US" dirty="0" smtClean="0">
              <a:effectLst/>
            </a:endParaRPr>
          </a:p>
          <a:p>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cvCalcGlobalOrientation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gradient </a:t>
            </a:r>
            <a:r>
              <a:rPr lang="en-US" sz="1200" kern="1200" dirty="0" err="1" smtClean="0">
                <a:solidFill>
                  <a:schemeClr val="tx1"/>
                </a:solidFill>
                <a:effectLst/>
                <a:latin typeface="+mn-lt"/>
                <a:ea typeface="+mn-ea"/>
                <a:cs typeface="+mn-cs"/>
              </a:rPr>
              <a:t>tổng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hướng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orientation, mask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cvCalcMotionGradient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mhi</a:t>
            </a:r>
            <a:r>
              <a:rPr lang="en-US" sz="1200" kern="1200" dirty="0" smtClean="0">
                <a:solidFill>
                  <a:schemeClr val="tx1"/>
                </a:solidFill>
                <a:effectLst/>
                <a:latin typeface="+mn-lt"/>
                <a:ea typeface="+mn-ea"/>
                <a:cs typeface="+mn-cs"/>
              </a:rPr>
              <a:t>, timestamp, duration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cvUpdateMotionHistory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góc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hướng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vị</a:t>
            </a:r>
            <a:r>
              <a:rPr lang="en-US" sz="1200" kern="1200" dirty="0" smtClean="0">
                <a:solidFill>
                  <a:schemeClr val="tx1"/>
                </a:solidFill>
                <a:effectLst/>
                <a:latin typeface="+mn-lt"/>
                <a:ea typeface="+mn-ea"/>
                <a:cs typeface="+mn-cs"/>
              </a:rPr>
              <a:t> degree) </a:t>
            </a:r>
          </a:p>
          <a:p>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cvCalcGlobalOrientation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tổng</a:t>
            </a:r>
            <a:r>
              <a:rPr lang="en-US" sz="1200" kern="1200" dirty="0" smtClean="0">
                <a:solidFill>
                  <a:schemeClr val="tx1"/>
                </a:solidFill>
                <a:effectLst/>
                <a:latin typeface="+mn-lt"/>
                <a:ea typeface="+mn-ea"/>
                <a:cs typeface="+mn-cs"/>
              </a:rPr>
              <a:t> gradient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cvCalcGlobalOrientation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gradient </a:t>
            </a:r>
            <a:r>
              <a:rPr lang="en-US" sz="1200" kern="1200" dirty="0" err="1" smtClean="0">
                <a:solidFill>
                  <a:schemeClr val="tx1"/>
                </a:solidFill>
                <a:effectLst/>
                <a:latin typeface="+mn-lt"/>
                <a:ea typeface="+mn-ea"/>
                <a:cs typeface="+mn-cs"/>
              </a:rPr>
              <a:t>tổng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15</a:t>
            </a:fld>
            <a:endParaRPr lang="en-US"/>
          </a:p>
        </p:txBody>
      </p:sp>
    </p:spTree>
    <p:extLst>
      <p:ext uri="{BB962C8B-B14F-4D97-AF65-F5344CB8AC3E}">
        <p14:creationId xmlns:p14="http://schemas.microsoft.com/office/powerpoint/2010/main" val="136820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cvSegmentMotion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seg_thresh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16</a:t>
            </a:fld>
            <a:endParaRPr lang="en-US"/>
          </a:p>
        </p:txBody>
      </p:sp>
    </p:spTree>
    <p:extLst>
      <p:ext uri="{BB962C8B-B14F-4D97-AF65-F5344CB8AC3E}">
        <p14:creationId xmlns:p14="http://schemas.microsoft.com/office/powerpoint/2010/main" val="1368201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19</a:t>
            </a:fld>
            <a:endParaRPr lang="en-US"/>
          </a:p>
        </p:txBody>
      </p:sp>
    </p:spTree>
    <p:extLst>
      <p:ext uri="{BB962C8B-B14F-4D97-AF65-F5344CB8AC3E}">
        <p14:creationId xmlns:p14="http://schemas.microsoft.com/office/powerpoint/2010/main" val="1378084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Thuật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toán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xử</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lý</a:t>
            </a:r>
            <a:r>
              <a:rPr lang="en-US" sz="1200" b="1"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lặp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3 </a:t>
            </a:r>
            <a:r>
              <a:rPr lang="en-US" sz="1200" kern="1200" dirty="0" err="1" smtClean="0">
                <a:solidFill>
                  <a:schemeClr val="tx1"/>
                </a:solidFill>
                <a:effectLst/>
                <a:latin typeface="+mn-lt"/>
                <a:ea typeface="+mn-ea"/>
                <a:cs typeface="+mn-cs"/>
              </a:rPr>
              <a:t>bước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frame </a:t>
            </a:r>
            <a:r>
              <a:rPr lang="en-US" sz="1200" kern="1200" dirty="0" err="1" smtClean="0">
                <a:solidFill>
                  <a:schemeClr val="tx1"/>
                </a:solidFill>
                <a:effectLst/>
                <a:latin typeface="+mn-lt"/>
                <a:ea typeface="+mn-ea"/>
                <a:cs typeface="+mn-cs"/>
              </a:rPr>
              <a:t>thu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HSV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V (</a:t>
            </a:r>
            <a:r>
              <a:rPr lang="en-US" sz="1200" kern="1200" dirty="0" err="1" smtClean="0">
                <a:solidFill>
                  <a:schemeClr val="tx1"/>
                </a:solidFill>
                <a:effectLst/>
                <a:latin typeface="+mn-lt"/>
                <a:ea typeface="+mn-ea"/>
                <a:cs typeface="+mn-cs"/>
              </a:rPr>
              <a:t>cường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20</a:t>
            </a:fld>
            <a:endParaRPr lang="en-US"/>
          </a:p>
        </p:txBody>
      </p:sp>
    </p:spTree>
    <p:extLst>
      <p:ext uri="{BB962C8B-B14F-4D97-AF65-F5344CB8AC3E}">
        <p14:creationId xmlns:p14="http://schemas.microsoft.com/office/powerpoint/2010/main" val="2656951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HÌNH</a:t>
            </a:r>
            <a:r>
              <a:rPr lang="en-US" baseline="0" dirty="0" smtClean="0"/>
              <a:t> MINH HỌA</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21</a:t>
            </a:fld>
            <a:endParaRPr lang="en-US"/>
          </a:p>
        </p:txBody>
      </p:sp>
    </p:spTree>
    <p:extLst>
      <p:ext uri="{BB962C8B-B14F-4D97-AF65-F5344CB8AC3E}">
        <p14:creationId xmlns:p14="http://schemas.microsoft.com/office/powerpoint/2010/main" val="3413608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HÌNH</a:t>
            </a:r>
            <a:r>
              <a:rPr lang="en-US" baseline="0" dirty="0" smtClean="0"/>
              <a:t> MINH HỌA</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22</a:t>
            </a:fld>
            <a:endParaRPr lang="en-US"/>
          </a:p>
        </p:txBody>
      </p:sp>
    </p:spTree>
    <p:extLst>
      <p:ext uri="{BB962C8B-B14F-4D97-AF65-F5344CB8AC3E}">
        <p14:creationId xmlns:p14="http://schemas.microsoft.com/office/powerpoint/2010/main" val="3413608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HÌNH</a:t>
            </a:r>
            <a:r>
              <a:rPr lang="en-US" baseline="0" dirty="0" smtClean="0"/>
              <a:t> MINH HỌA</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23</a:t>
            </a:fld>
            <a:endParaRPr lang="en-US"/>
          </a:p>
        </p:txBody>
      </p:sp>
    </p:spTree>
    <p:extLst>
      <p:ext uri="{BB962C8B-B14F-4D97-AF65-F5344CB8AC3E}">
        <p14:creationId xmlns:p14="http://schemas.microsoft.com/office/powerpoint/2010/main" val="3413608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err="1" smtClean="0">
                <a:solidFill>
                  <a:schemeClr val="tx1"/>
                </a:solidFill>
                <a:effectLst/>
                <a:latin typeface="+mn-lt"/>
                <a:ea typeface="+mn-ea"/>
                <a:cs typeface="+mn-cs"/>
              </a:rPr>
              <a:t>Kết</a:t>
            </a:r>
            <a:r>
              <a:rPr lang="en-US" sz="1200" b="1" kern="1200" baseline="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luận</a:t>
            </a:r>
            <a:endParaRPr lang="en-US" sz="1200" b="1"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Ưu</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điểm</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lvl="0"/>
            <a:r>
              <a:rPr lang="en-US" sz="1200" kern="1200" dirty="0" err="1" smtClean="0">
                <a:solidFill>
                  <a:schemeClr val="tx1"/>
                </a:solidFill>
                <a:effectLst/>
                <a:latin typeface="+mn-lt"/>
                <a:ea typeface="+mn-ea"/>
                <a:cs typeface="+mn-cs"/>
              </a:rPr>
              <a:t>Đếm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đông</a:t>
            </a:r>
            <a:r>
              <a:rPr lang="en-US" sz="1200" kern="1200" dirty="0" smtClean="0">
                <a:solidFill>
                  <a:schemeClr val="tx1"/>
                </a:solidFill>
                <a:effectLst/>
                <a:latin typeface="+mn-lt"/>
                <a:ea typeface="+mn-ea"/>
                <a:cs typeface="+mn-cs"/>
              </a:rPr>
              <a:t>.</a:t>
            </a:r>
          </a:p>
          <a:p>
            <a:r>
              <a:rPr lang="en-US" sz="1200" b="1" kern="1200" dirty="0" err="1" smtClean="0">
                <a:solidFill>
                  <a:schemeClr val="tx1"/>
                </a:solidFill>
                <a:effectLst/>
                <a:latin typeface="+mn-lt"/>
                <a:ea typeface="+mn-ea"/>
                <a:cs typeface="+mn-cs"/>
              </a:rPr>
              <a:t>Khuyết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điểm</a:t>
            </a: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Chương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kiện</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nơi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lắp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đặt</a:t>
            </a:r>
            <a:r>
              <a:rPr lang="en-US" sz="1200" kern="1200" dirty="0" smtClean="0">
                <a:solidFill>
                  <a:schemeClr val="tx1"/>
                </a:solidFill>
                <a:effectLst/>
                <a:latin typeface="+mn-lt"/>
                <a:ea typeface="+mn-ea"/>
                <a:cs typeface="+mn-cs"/>
              </a:rPr>
              <a:t> camera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nơi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lắp</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đặt</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nơi</a:t>
            </a:r>
            <a:r>
              <a:rPr lang="en-US" sz="1200" kern="1200" dirty="0" smtClean="0">
                <a:solidFill>
                  <a:schemeClr val="tx1"/>
                </a:solidFill>
                <a:effectLst/>
                <a:latin typeface="+mn-lt"/>
                <a:ea typeface="+mn-ea"/>
                <a:cs typeface="+mn-cs"/>
              </a:rPr>
              <a:t>.</a:t>
            </a:r>
          </a:p>
          <a:p>
            <a:pPr lvl="0"/>
            <a:r>
              <a:rPr lang="en-US" sz="1200" kern="1200" dirty="0" err="1" smtClean="0">
                <a:solidFill>
                  <a:schemeClr val="tx1"/>
                </a:solidFill>
                <a:effectLst/>
                <a:latin typeface="+mn-lt"/>
                <a:ea typeface="+mn-ea"/>
                <a:cs typeface="+mn-cs"/>
              </a:rPr>
              <a:t>Chưa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cõng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thước</a:t>
            </a:r>
            <a:r>
              <a:rPr lang="en-US" sz="1200" kern="1200" dirty="0" smtClean="0">
                <a:solidFill>
                  <a:schemeClr val="tx1"/>
                </a:solidFill>
                <a:effectLst/>
                <a:latin typeface="+mn-lt"/>
                <a:ea typeface="+mn-ea"/>
                <a:cs typeface="+mn-cs"/>
              </a:rPr>
              <a:t> con </a:t>
            </a:r>
            <a:r>
              <a:rPr lang="en-US" sz="1200" kern="1200" dirty="0" err="1" smtClean="0">
                <a:solidFill>
                  <a:schemeClr val="tx1"/>
                </a:solidFill>
                <a:effectLst/>
                <a:latin typeface="+mn-lt"/>
                <a:ea typeface="+mn-ea"/>
                <a:cs typeface="+mn-cs"/>
              </a:rPr>
              <a:t>người</a:t>
            </a:r>
            <a:endParaRPr lang="en-US"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H</a:t>
            </a:r>
            <a:r>
              <a:rPr lang="vi-VN" sz="1200" b="1" kern="1200" dirty="0" smtClean="0">
                <a:solidFill>
                  <a:schemeClr val="tx1"/>
                </a:solidFill>
                <a:effectLst/>
                <a:latin typeface="+mn-lt"/>
                <a:ea typeface="+mn-ea"/>
                <a:cs typeface="+mn-cs"/>
              </a:rPr>
              <a:t>ướ</a:t>
            </a:r>
            <a:r>
              <a:rPr lang="en-US" sz="1200" b="1" kern="1200" dirty="0" err="1" smtClean="0">
                <a:solidFill>
                  <a:schemeClr val="tx1"/>
                </a:solidFill>
                <a:effectLst/>
                <a:latin typeface="+mn-lt"/>
                <a:ea typeface="+mn-ea"/>
                <a:cs typeface="+mn-cs"/>
              </a:rPr>
              <a:t>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phát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triển</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a:t>
            </a:r>
          </a:p>
          <a:p>
            <a:pPr lvl="0"/>
            <a:r>
              <a:rPr lang="en-US" sz="1200" kern="1200" dirty="0" err="1" smtClean="0">
                <a:solidFill>
                  <a:schemeClr val="tx1"/>
                </a:solidFill>
                <a:effectLst/>
                <a:latin typeface="+mn-lt"/>
                <a:ea typeface="+mn-ea"/>
                <a:cs typeface="+mn-cs"/>
              </a:rPr>
              <a:t>Đếm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a:t>
            </a:r>
          </a:p>
          <a:p>
            <a:pPr lvl="0"/>
            <a:r>
              <a:rPr lang="en-US" sz="1200" kern="1200" dirty="0" err="1" smtClean="0">
                <a:solidFill>
                  <a:schemeClr val="tx1"/>
                </a:solidFill>
                <a:effectLst/>
                <a:latin typeface="+mn-lt"/>
                <a:ea typeface="+mn-ea"/>
                <a:cs typeface="+mn-cs"/>
              </a:rPr>
              <a:t>Đếm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riêng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a:t>
            </a:r>
          </a:p>
          <a:p>
            <a:pPr lvl="0"/>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3D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vừa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vừa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26</a:t>
            </a:fld>
            <a:endParaRPr lang="en-US"/>
          </a:p>
        </p:txBody>
      </p:sp>
    </p:spTree>
    <p:extLst>
      <p:ext uri="{BB962C8B-B14F-4D97-AF65-F5344CB8AC3E}">
        <p14:creationId xmlns:p14="http://schemas.microsoft.com/office/powerpoint/2010/main" val="2195201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27</a:t>
            </a:fld>
            <a:endParaRPr lang="en-US"/>
          </a:p>
        </p:txBody>
      </p:sp>
    </p:spTree>
    <p:extLst>
      <p:ext uri="{BB962C8B-B14F-4D97-AF65-F5344CB8AC3E}">
        <p14:creationId xmlns:p14="http://schemas.microsoft.com/office/powerpoint/2010/main" val="137808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err="1" smtClean="0">
                <a:solidFill>
                  <a:schemeClr val="tx1"/>
                </a:solidFill>
                <a:effectLst/>
                <a:latin typeface="+mn-lt"/>
                <a:ea typeface="+mn-ea"/>
                <a:cs typeface="+mn-cs"/>
              </a:rPr>
              <a:t>Nghiên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cứu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thị</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trường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là</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lĩnh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vực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yêu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cầu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phân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tích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dữ</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liệu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Ví</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dụ</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muốn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biết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bao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nhiêu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một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ngân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hàng</a:t>
            </a:r>
            <a:r>
              <a:rPr lang="en-US" sz="900" kern="1200" dirty="0" smtClean="0">
                <a:solidFill>
                  <a:schemeClr val="tx1"/>
                </a:solidFill>
                <a:effectLst/>
                <a:latin typeface="+mn-lt"/>
                <a:ea typeface="+mn-ea"/>
                <a:cs typeface="+mn-cs"/>
              </a:rPr>
              <a:t>, ta </a:t>
            </a:r>
            <a:r>
              <a:rPr lang="en-US" sz="900" kern="1200" dirty="0" err="1" smtClean="0">
                <a:solidFill>
                  <a:schemeClr val="tx1"/>
                </a:solidFill>
                <a:effectLst/>
                <a:latin typeface="+mn-lt"/>
                <a:ea typeface="+mn-ea"/>
                <a:cs typeface="+mn-cs"/>
              </a:rPr>
              <a:t>phải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đếm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từng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một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ra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ngân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hàng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rất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nhiều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phương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pháp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giải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bài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toán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Đơn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giản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nhất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sử</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dụng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cổng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quét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bằng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tia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hồng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ngoại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hoặc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máy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đếm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cơ</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học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nhưng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chúng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hoạt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động</a:t>
            </a:r>
            <a:r>
              <a:rPr lang="en-US" sz="900" kern="1200" dirty="0" smtClean="0">
                <a:solidFill>
                  <a:schemeClr val="tx1"/>
                </a:solidFill>
                <a:effectLst/>
                <a:latin typeface="+mn-lt"/>
                <a:ea typeface="+mn-ea"/>
                <a:cs typeface="+mn-cs"/>
              </a:rPr>
              <a:t> ở </a:t>
            </a:r>
            <a:r>
              <a:rPr lang="en-US" sz="900" kern="1200" dirty="0" err="1" smtClean="0">
                <a:solidFill>
                  <a:schemeClr val="tx1"/>
                </a:solidFill>
                <a:effectLst/>
                <a:latin typeface="+mn-lt"/>
                <a:ea typeface="+mn-ea"/>
                <a:cs typeface="+mn-cs"/>
              </a:rPr>
              <a:t>nơi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mật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độ</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quá</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Trước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sự</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trợ</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giúp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của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thuật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toán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xử</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lý</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ảnh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lựa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chọn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hàng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đầu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doanh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nghiệp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là</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bộ</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đếm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sử</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dụng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cảm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biến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nhiệt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dò</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thân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nhiệt</a:t>
            </a:r>
            <a:r>
              <a:rPr lang="en-US" sz="900" kern="1200" dirty="0" smtClean="0">
                <a:solidFill>
                  <a:schemeClr val="tx1"/>
                </a:solidFill>
                <a:effectLst/>
                <a:latin typeface="+mn-lt"/>
                <a:ea typeface="+mn-ea"/>
                <a:cs typeface="+mn-cs"/>
              </a:rPr>
              <a:t> con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 </a:t>
            </a:r>
            <a:r>
              <a:rPr lang="en-US" sz="900" kern="1200" dirty="0" err="1" smtClean="0">
                <a:solidFill>
                  <a:schemeClr val="tx1"/>
                </a:solidFill>
                <a:effectLst/>
                <a:latin typeface="+mn-lt"/>
                <a:ea typeface="+mn-ea"/>
                <a:cs typeface="+mn-cs"/>
              </a:rPr>
              <a:t>Các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bộ</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đếm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khá</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chính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xác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tuy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nhiên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một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số</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hạn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chế</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như</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dùng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được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với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trần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nhà</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cao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chỉ</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dùng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với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cửa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hẹp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kiểm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độ</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chính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xác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của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bộ</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đếm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độ</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chính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xác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giảm</a:t>
            </a:r>
            <a:r>
              <a:rPr lang="en-US" sz="900" kern="1200" dirty="0" smtClean="0">
                <a:solidFill>
                  <a:schemeClr val="tx1"/>
                </a:solidFill>
                <a:effectLst/>
                <a:latin typeface="+mn-lt"/>
                <a:ea typeface="+mn-ea"/>
                <a:cs typeface="+mn-cs"/>
              </a:rPr>
              <a:t> ở </a:t>
            </a:r>
            <a:r>
              <a:rPr lang="en-US" sz="900" kern="1200" dirty="0" err="1" smtClean="0">
                <a:solidFill>
                  <a:schemeClr val="tx1"/>
                </a:solidFill>
                <a:effectLst/>
                <a:latin typeface="+mn-lt"/>
                <a:ea typeface="+mn-ea"/>
                <a:cs typeface="+mn-cs"/>
              </a:rPr>
              <a:t>khu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vực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nhiệt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độ</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môi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trường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thay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đổi</a:t>
            </a:r>
            <a:r>
              <a:rPr lang="en-US" sz="900" kern="1200" dirty="0" smtClean="0">
                <a:solidFill>
                  <a:schemeClr val="tx1"/>
                </a:solidFill>
                <a:effectLst/>
                <a:latin typeface="+mn-lt"/>
                <a:ea typeface="+mn-ea"/>
                <a:cs typeface="+mn-cs"/>
              </a:rPr>
              <a:t>.</a:t>
            </a:r>
          </a:p>
          <a:p>
            <a:r>
              <a:rPr lang="en-US" sz="900" kern="1200" dirty="0" err="1" smtClean="0">
                <a:solidFill>
                  <a:schemeClr val="tx1"/>
                </a:solidFill>
                <a:effectLst/>
                <a:latin typeface="+mn-lt"/>
                <a:ea typeface="+mn-ea"/>
                <a:cs typeface="+mn-cs"/>
              </a:rPr>
              <a:t>Với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sự</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phát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triển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của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kĩ</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thuật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máy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tính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thuật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toán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xử</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lý</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ảnh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phức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tạp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bây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giờ</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giúp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thực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hiện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việc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đếm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bằng</a:t>
            </a:r>
            <a:r>
              <a:rPr lang="en-US" sz="900" kern="1200" dirty="0" smtClean="0">
                <a:solidFill>
                  <a:schemeClr val="tx1"/>
                </a:solidFill>
                <a:effectLst/>
                <a:latin typeface="+mn-lt"/>
                <a:ea typeface="+mn-ea"/>
                <a:cs typeface="+mn-cs"/>
              </a:rPr>
              <a:t> camera </a:t>
            </a:r>
            <a:r>
              <a:rPr lang="en-US" sz="900" kern="1200" dirty="0" err="1" smtClean="0">
                <a:solidFill>
                  <a:schemeClr val="tx1"/>
                </a:solidFill>
                <a:effectLst/>
                <a:latin typeface="+mn-lt"/>
                <a:ea typeface="+mn-ea"/>
                <a:cs typeface="+mn-cs"/>
              </a:rPr>
              <a:t>thu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hình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Thị</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máy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tính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làm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việc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thông</a:t>
            </a:r>
            <a:r>
              <a:rPr lang="en-US" sz="900" kern="1200" dirty="0" smtClean="0">
                <a:solidFill>
                  <a:schemeClr val="tx1"/>
                </a:solidFill>
                <a:effectLst/>
                <a:latin typeface="+mn-lt"/>
                <a:ea typeface="+mn-ea"/>
                <a:cs typeface="+mn-cs"/>
              </a:rPr>
              <a:t> qua </a:t>
            </a:r>
            <a:r>
              <a:rPr lang="en-US" sz="900" kern="1200" dirty="0" err="1" smtClean="0">
                <a:solidFill>
                  <a:schemeClr val="tx1"/>
                </a:solidFill>
                <a:effectLst/>
                <a:latin typeface="+mn-lt"/>
                <a:ea typeface="+mn-ea"/>
                <a:cs typeface="+mn-cs"/>
              </a:rPr>
              <a:t>một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thiết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bị</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nhúng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Việc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làm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giảm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băng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cần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thiết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vì</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chỉ</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dữ</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liệu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đếm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được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gởi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thuật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toán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được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phát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triển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cung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cấp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việc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đếm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trở</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nên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cực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kì</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chính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xác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cả</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trong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nhà</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ngoài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Độ</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chính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xác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đạt</a:t>
            </a:r>
            <a:r>
              <a:rPr lang="en-US" sz="900" kern="1200" dirty="0" smtClean="0">
                <a:solidFill>
                  <a:schemeClr val="tx1"/>
                </a:solidFill>
                <a:effectLst/>
                <a:latin typeface="+mn-lt"/>
                <a:ea typeface="+mn-ea"/>
                <a:cs typeface="+mn-cs"/>
              </a:rPr>
              <a:t> 98% </a:t>
            </a:r>
            <a:r>
              <a:rPr lang="en-US" sz="900" kern="1200" dirty="0" err="1" smtClean="0">
                <a:solidFill>
                  <a:schemeClr val="tx1"/>
                </a:solidFill>
                <a:effectLst/>
                <a:latin typeface="+mn-lt"/>
                <a:ea typeface="+mn-ea"/>
                <a:cs typeface="+mn-cs"/>
              </a:rPr>
              <a:t>trong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môi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trường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ánh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sáng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nhau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Áp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dụng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thêm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trí</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tuệ</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nhân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tạo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nhận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dạng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vật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khiến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độ</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chính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xác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càng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cao</a:t>
            </a:r>
            <a:r>
              <a:rPr lang="en-US" sz="900" kern="1200" dirty="0" smtClean="0">
                <a:solidFill>
                  <a:schemeClr val="tx1"/>
                </a:solidFill>
                <a:effectLst/>
                <a:latin typeface="+mn-lt"/>
                <a:ea typeface="+mn-ea"/>
                <a:cs typeface="+mn-cs"/>
              </a:rPr>
              <a:t>.</a:t>
            </a:r>
          </a:p>
          <a:p>
            <a:endParaRPr lang="en-US" sz="900" dirty="0"/>
          </a:p>
        </p:txBody>
      </p:sp>
      <p:sp>
        <p:nvSpPr>
          <p:cNvPr id="4" name="Slide Number Placeholder 3"/>
          <p:cNvSpPr>
            <a:spLocks noGrp="1"/>
          </p:cNvSpPr>
          <p:nvPr>
            <p:ph type="sldNum" sz="quarter" idx="10"/>
          </p:nvPr>
        </p:nvSpPr>
        <p:spPr/>
        <p:txBody>
          <a:bodyPr/>
          <a:lstStyle/>
          <a:p>
            <a:fld id="{D6C38D75-7751-413C-B172-5D34D0A0EA88}" type="slidenum">
              <a:rPr lang="en-US" smtClean="0"/>
              <a:t>2</a:t>
            </a:fld>
            <a:endParaRPr lang="en-US"/>
          </a:p>
        </p:txBody>
      </p:sp>
    </p:spTree>
    <p:extLst>
      <p:ext uri="{BB962C8B-B14F-4D97-AF65-F5344CB8AC3E}">
        <p14:creationId xmlns:p14="http://schemas.microsoft.com/office/powerpoint/2010/main" val="3586029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mn-lt"/>
                <a:ea typeface="+mn-ea"/>
                <a:cs typeface="+mn-cs"/>
              </a:rPr>
              <a:t>Camera </a:t>
            </a:r>
            <a:r>
              <a:rPr lang="en-US" sz="900" kern="1200" dirty="0" err="1" smtClean="0">
                <a:solidFill>
                  <a:schemeClr val="tx1"/>
                </a:solidFill>
                <a:effectLst/>
                <a:latin typeface="+mn-lt"/>
                <a:ea typeface="+mn-ea"/>
                <a:cs typeface="+mn-cs"/>
              </a:rPr>
              <a:t>đếm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ứng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dụng</a:t>
            </a:r>
            <a:r>
              <a:rPr lang="en-US" sz="900" kern="1200" dirty="0" smtClean="0">
                <a:solidFill>
                  <a:schemeClr val="tx1"/>
                </a:solidFill>
                <a:effectLst/>
                <a:latin typeface="+mn-lt"/>
                <a:ea typeface="+mn-ea"/>
                <a:cs typeface="+mn-cs"/>
              </a:rPr>
              <a:t> ở </a:t>
            </a:r>
            <a:r>
              <a:rPr lang="en-US" sz="900" kern="1200" dirty="0" err="1" smtClean="0">
                <a:solidFill>
                  <a:schemeClr val="tx1"/>
                </a:solidFill>
                <a:effectLst/>
                <a:latin typeface="+mn-lt"/>
                <a:ea typeface="+mn-ea"/>
                <a:cs typeface="+mn-cs"/>
              </a:rPr>
              <a:t>nhiều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nơi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như</a:t>
            </a:r>
            <a:r>
              <a:rPr lang="en-US" sz="900" kern="1200" dirty="0" smtClean="0">
                <a:solidFill>
                  <a:schemeClr val="tx1"/>
                </a:solidFill>
                <a:effectLst/>
                <a:latin typeface="+mn-lt"/>
                <a:ea typeface="+mn-ea"/>
                <a:cs typeface="+mn-cs"/>
              </a:rPr>
              <a:t>:</a:t>
            </a:r>
          </a:p>
          <a:p>
            <a:endParaRPr lang="en-US" sz="900" u="sng" kern="1200" dirty="0" smtClean="0">
              <a:solidFill>
                <a:schemeClr val="tx1"/>
              </a:solidFill>
              <a:effectLst/>
              <a:latin typeface="+mn-lt"/>
              <a:ea typeface="+mn-ea"/>
              <a:cs typeface="+mn-cs"/>
            </a:endParaRPr>
          </a:p>
          <a:p>
            <a:r>
              <a:rPr lang="en-US" sz="900" u="sng" kern="1200" dirty="0" err="1" smtClean="0">
                <a:solidFill>
                  <a:schemeClr val="tx1"/>
                </a:solidFill>
                <a:effectLst/>
                <a:latin typeface="+mn-lt"/>
                <a:ea typeface="+mn-ea"/>
                <a:cs typeface="+mn-cs"/>
              </a:rPr>
              <a:t>Đếm</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khách</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vào</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chơi</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trò</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chơi</a:t>
            </a:r>
            <a:r>
              <a:rPr lang="en-US" sz="900" u="sng" kern="1200" dirty="0" smtClean="0">
                <a:solidFill>
                  <a:schemeClr val="tx1"/>
                </a:solidFill>
                <a:effectLst/>
                <a:latin typeface="+mn-lt"/>
                <a:ea typeface="+mn-ea"/>
                <a:cs typeface="+mn-cs"/>
              </a:rPr>
              <a:t> ở </a:t>
            </a:r>
            <a:r>
              <a:rPr lang="en-US" sz="900" u="sng" kern="1200" dirty="0" err="1" smtClean="0">
                <a:solidFill>
                  <a:schemeClr val="tx1"/>
                </a:solidFill>
                <a:effectLst/>
                <a:latin typeface="+mn-lt"/>
                <a:ea typeface="+mn-ea"/>
                <a:cs typeface="+mn-cs"/>
              </a:rPr>
              <a:t>Công</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viên</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giải</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trí</a:t>
            </a:r>
            <a:r>
              <a:rPr lang="en-US" sz="900" u="sng" kern="1200" dirty="0" smtClean="0">
                <a:solidFill>
                  <a:schemeClr val="tx1"/>
                </a:solidFill>
                <a:effectLst/>
                <a:latin typeface="+mn-lt"/>
                <a:ea typeface="+mn-ea"/>
                <a:cs typeface="+mn-cs"/>
              </a:rPr>
              <a:t> :</a:t>
            </a:r>
            <a:r>
              <a:rPr lang="en-US" sz="900" b="1"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quản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lý</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biết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ngay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tức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hoặc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báo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cáo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hằng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số</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lượng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khách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chơi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trò</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chơi</a:t>
            </a:r>
            <a:r>
              <a:rPr lang="en-US" sz="900" kern="1200" dirty="0" smtClean="0">
                <a:solidFill>
                  <a:schemeClr val="tx1"/>
                </a:solidFill>
                <a:effectLst/>
                <a:latin typeface="+mn-lt"/>
                <a:ea typeface="+mn-ea"/>
                <a:cs typeface="+mn-cs"/>
              </a:rPr>
              <a:t>. So </a:t>
            </a:r>
            <a:r>
              <a:rPr lang="en-US" sz="900" kern="1200" dirty="0" err="1" smtClean="0">
                <a:solidFill>
                  <a:schemeClr val="tx1"/>
                </a:solidFill>
                <a:effectLst/>
                <a:latin typeface="+mn-lt"/>
                <a:ea typeface="+mn-ea"/>
                <a:cs typeface="+mn-cs"/>
              </a:rPr>
              <a:t>sánh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số</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liệu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với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lượng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vé</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bán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ra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giám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sát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nhân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viên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soát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vé</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tránh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thất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thoát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Phân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tích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báo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cáo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biết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được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trò</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chơi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nên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tiếp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tục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đầu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tư</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trò</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ít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hút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điều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chỉnh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hướng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kinh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doanh</a:t>
            </a:r>
            <a:r>
              <a:rPr lang="en-US" sz="900" kern="1200" dirty="0" smtClean="0">
                <a:solidFill>
                  <a:schemeClr val="tx1"/>
                </a:solidFill>
                <a:effectLst/>
                <a:latin typeface="+mn-lt"/>
                <a:ea typeface="+mn-ea"/>
                <a:cs typeface="+mn-cs"/>
              </a:rPr>
              <a:t>.</a:t>
            </a:r>
          </a:p>
          <a:p>
            <a:endParaRPr lang="en-US" sz="900" u="sng" kern="1200" dirty="0" smtClean="0">
              <a:solidFill>
                <a:schemeClr val="tx1"/>
              </a:solidFill>
              <a:effectLst/>
              <a:latin typeface="+mn-lt"/>
              <a:ea typeface="+mn-ea"/>
              <a:cs typeface="+mn-cs"/>
            </a:endParaRPr>
          </a:p>
          <a:p>
            <a:r>
              <a:rPr lang="en-US" sz="900" u="sng" kern="1200" dirty="0" err="1" smtClean="0">
                <a:solidFill>
                  <a:schemeClr val="tx1"/>
                </a:solidFill>
                <a:effectLst/>
                <a:latin typeface="+mn-lt"/>
                <a:ea typeface="+mn-ea"/>
                <a:cs typeface="+mn-cs"/>
              </a:rPr>
              <a:t>Đếm</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số</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người</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ra</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vào</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cho</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hệ</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thống</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bán</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lẻ</a:t>
            </a:r>
            <a:r>
              <a:rPr lang="en-US" sz="900" u="sng" kern="1200" dirty="0" smtClean="0">
                <a:solidFill>
                  <a:schemeClr val="tx1"/>
                </a:solidFill>
                <a:effectLst/>
                <a:latin typeface="+mn-lt"/>
                <a:ea typeface="+mn-ea"/>
                <a:cs typeface="+mn-cs"/>
              </a:rPr>
              <a:t> di </a:t>
            </a:r>
            <a:r>
              <a:rPr lang="en-US" sz="900" u="sng" kern="1200" dirty="0" err="1" smtClean="0">
                <a:solidFill>
                  <a:schemeClr val="tx1"/>
                </a:solidFill>
                <a:effectLst/>
                <a:latin typeface="+mn-lt"/>
                <a:ea typeface="+mn-ea"/>
                <a:cs typeface="+mn-cs"/>
              </a:rPr>
              <a:t>động</a:t>
            </a:r>
            <a:r>
              <a:rPr lang="en-US" sz="900" u="sng" kern="1200" dirty="0" smtClean="0">
                <a:solidFill>
                  <a:schemeClr val="tx1"/>
                </a:solidFill>
                <a:effectLst/>
                <a:latin typeface="+mn-lt"/>
                <a:ea typeface="+mn-ea"/>
                <a:cs typeface="+mn-cs"/>
              </a:rPr>
              <a:t> :</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Báo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cáo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biết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tình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hình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kinh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doanh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của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từng</a:t>
            </a:r>
            <a:r>
              <a:rPr lang="en-US" sz="900" kern="1200" dirty="0" smtClean="0">
                <a:solidFill>
                  <a:schemeClr val="tx1"/>
                </a:solidFill>
                <a:effectLst/>
                <a:latin typeface="+mn-lt"/>
                <a:ea typeface="+mn-ea"/>
                <a:cs typeface="+mn-cs"/>
              </a:rPr>
              <a:t> Shop, </a:t>
            </a:r>
            <a:r>
              <a:rPr lang="en-US" sz="900" kern="1200" dirty="0" err="1" smtClean="0">
                <a:solidFill>
                  <a:schemeClr val="tx1"/>
                </a:solidFill>
                <a:effectLst/>
                <a:latin typeface="+mn-lt"/>
                <a:ea typeface="+mn-ea"/>
                <a:cs typeface="+mn-cs"/>
              </a:rPr>
              <a:t>từ</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số</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liệu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đưa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ra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hiệu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quả</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hút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khách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hàng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của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các</a:t>
            </a:r>
            <a:r>
              <a:rPr lang="en-US" sz="900" kern="1200" dirty="0" smtClean="0">
                <a:solidFill>
                  <a:schemeClr val="tx1"/>
                </a:solidFill>
                <a:effectLst/>
                <a:latin typeface="+mn-lt"/>
                <a:ea typeface="+mn-ea"/>
                <a:cs typeface="+mn-cs"/>
              </a:rPr>
              <a:t> Shop </a:t>
            </a:r>
            <a:r>
              <a:rPr lang="en-US" sz="900" kern="1200" dirty="0" err="1" smtClean="0">
                <a:solidFill>
                  <a:schemeClr val="tx1"/>
                </a:solidFill>
                <a:effectLst/>
                <a:latin typeface="+mn-lt"/>
                <a:ea typeface="+mn-ea"/>
                <a:cs typeface="+mn-cs"/>
              </a:rPr>
              <a:t>bán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lẻ</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trong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bình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thường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trong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gian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khuyến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mãi</a:t>
            </a:r>
            <a:r>
              <a:rPr lang="en-US" sz="900" kern="1200" dirty="0" smtClean="0">
                <a:solidFill>
                  <a:schemeClr val="tx1"/>
                </a:solidFill>
                <a:effectLst/>
                <a:latin typeface="+mn-lt"/>
                <a:ea typeface="+mn-ea"/>
                <a:cs typeface="+mn-cs"/>
              </a:rPr>
              <a:t>.</a:t>
            </a:r>
          </a:p>
          <a:p>
            <a:endParaRPr lang="en-US" sz="900" u="sng" kern="1200" dirty="0" smtClean="0">
              <a:solidFill>
                <a:schemeClr val="tx1"/>
              </a:solidFill>
              <a:effectLst/>
              <a:latin typeface="+mn-lt"/>
              <a:ea typeface="+mn-ea"/>
              <a:cs typeface="+mn-cs"/>
            </a:endParaRPr>
          </a:p>
          <a:p>
            <a:r>
              <a:rPr lang="en-US" sz="900" u="sng" kern="1200" dirty="0" err="1" smtClean="0">
                <a:solidFill>
                  <a:schemeClr val="tx1"/>
                </a:solidFill>
                <a:effectLst/>
                <a:latin typeface="+mn-lt"/>
                <a:ea typeface="+mn-ea"/>
                <a:cs typeface="+mn-cs"/>
              </a:rPr>
              <a:t>Doanh</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trại</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quân</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đội</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kiểm</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soát</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lưu</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lượng</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ra</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vào</a:t>
            </a:r>
            <a:r>
              <a:rPr lang="en-US" sz="900" u="sng" kern="1200" dirty="0" smtClean="0">
                <a:solidFill>
                  <a:schemeClr val="tx1"/>
                </a:solidFill>
                <a:effectLst/>
                <a:latin typeface="+mn-lt"/>
                <a:ea typeface="+mn-ea"/>
                <a:cs typeface="+mn-cs"/>
              </a:rPr>
              <a:t> :</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biết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được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số</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lượng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ra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doanh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trại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là</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ổn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định</a:t>
            </a:r>
            <a:r>
              <a:rPr lang="en-US" sz="900" kern="1200" dirty="0" smtClean="0">
                <a:solidFill>
                  <a:schemeClr val="tx1"/>
                </a:solidFill>
                <a:effectLst/>
                <a:latin typeface="+mn-lt"/>
                <a:ea typeface="+mn-ea"/>
                <a:cs typeface="+mn-cs"/>
              </a:rPr>
              <a:t> hay </a:t>
            </a:r>
            <a:r>
              <a:rPr lang="en-US" sz="900" kern="1200" dirty="0" err="1" smtClean="0">
                <a:solidFill>
                  <a:schemeClr val="tx1"/>
                </a:solidFill>
                <a:effectLst/>
                <a:latin typeface="+mn-lt"/>
                <a:ea typeface="+mn-ea"/>
                <a:cs typeface="+mn-cs"/>
              </a:rPr>
              <a:t>bất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thường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cho</a:t>
            </a:r>
            <a:r>
              <a:rPr lang="en-US" sz="900" kern="1200" dirty="0" smtClean="0">
                <a:solidFill>
                  <a:schemeClr val="tx1"/>
                </a:solidFill>
                <a:effectLst/>
                <a:latin typeface="+mn-lt"/>
                <a:ea typeface="+mn-ea"/>
                <a:cs typeface="+mn-cs"/>
              </a:rPr>
              <a:t> an </a:t>
            </a:r>
            <a:r>
              <a:rPr lang="en-US" sz="900" kern="1200" dirty="0" err="1" smtClean="0">
                <a:solidFill>
                  <a:schemeClr val="tx1"/>
                </a:solidFill>
                <a:effectLst/>
                <a:latin typeface="+mn-lt"/>
                <a:ea typeface="+mn-ea"/>
                <a:cs typeface="+mn-cs"/>
              </a:rPr>
              <a:t>ninh</a:t>
            </a:r>
            <a:r>
              <a:rPr lang="en-US" sz="900" kern="1200" dirty="0" smtClean="0">
                <a:solidFill>
                  <a:schemeClr val="tx1"/>
                </a:solidFill>
                <a:effectLst/>
                <a:latin typeface="+mn-lt"/>
                <a:ea typeface="+mn-ea"/>
                <a:cs typeface="+mn-cs"/>
              </a:rPr>
              <a:t>/an </a:t>
            </a:r>
            <a:r>
              <a:rPr lang="en-US" sz="900" kern="1200" dirty="0" err="1" smtClean="0">
                <a:solidFill>
                  <a:schemeClr val="tx1"/>
                </a:solidFill>
                <a:effectLst/>
                <a:latin typeface="+mn-lt"/>
                <a:ea typeface="+mn-ea"/>
                <a:cs typeface="+mn-cs"/>
              </a:rPr>
              <a:t>toàn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Số</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liệu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được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xem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trực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tiếp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trên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màn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hình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giúp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Giám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sát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viên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biết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được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tức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ứng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phó</a:t>
            </a:r>
            <a:r>
              <a:rPr lang="en-US" sz="900" kern="1200" dirty="0" smtClean="0">
                <a:solidFill>
                  <a:schemeClr val="tx1"/>
                </a:solidFill>
                <a:effectLst/>
                <a:latin typeface="+mn-lt"/>
                <a:ea typeface="+mn-ea"/>
                <a:cs typeface="+mn-cs"/>
              </a:rPr>
              <a:t>.</a:t>
            </a:r>
          </a:p>
          <a:p>
            <a:endParaRPr lang="en-US" sz="900" u="sng" kern="1200" dirty="0" smtClean="0">
              <a:solidFill>
                <a:schemeClr val="tx1"/>
              </a:solidFill>
              <a:effectLst/>
              <a:latin typeface="+mn-lt"/>
              <a:ea typeface="+mn-ea"/>
              <a:cs typeface="+mn-cs"/>
            </a:endParaRPr>
          </a:p>
          <a:p>
            <a:r>
              <a:rPr lang="en-US" sz="900" u="sng" kern="1200" dirty="0" err="1" smtClean="0">
                <a:solidFill>
                  <a:schemeClr val="tx1"/>
                </a:solidFill>
                <a:effectLst/>
                <a:latin typeface="+mn-lt"/>
                <a:ea typeface="+mn-ea"/>
                <a:cs typeface="+mn-cs"/>
              </a:rPr>
              <a:t>Đếm</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số</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công</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nhân</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ra</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vào</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công</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trường</a:t>
            </a:r>
            <a:r>
              <a:rPr lang="en-US" sz="900" u="sng" kern="1200" dirty="0" smtClean="0">
                <a:solidFill>
                  <a:schemeClr val="tx1"/>
                </a:solidFill>
                <a:effectLst/>
                <a:latin typeface="+mn-lt"/>
                <a:ea typeface="+mn-ea"/>
                <a:cs typeface="+mn-cs"/>
              </a:rPr>
              <a:t> :</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hiển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thị</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số</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lượng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nhân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làm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việc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trong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ngay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trên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màn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hình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hiển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thị</a:t>
            </a:r>
            <a:r>
              <a:rPr lang="en-US" sz="900" kern="1200" dirty="0" smtClean="0">
                <a:solidFill>
                  <a:schemeClr val="tx1"/>
                </a:solidFill>
                <a:effectLst/>
                <a:latin typeface="+mn-lt"/>
                <a:ea typeface="+mn-ea"/>
                <a:cs typeface="+mn-cs"/>
              </a:rPr>
              <a:t> ở </a:t>
            </a:r>
            <a:r>
              <a:rPr lang="en-US" sz="900" kern="1200" dirty="0" err="1" smtClean="0">
                <a:solidFill>
                  <a:schemeClr val="tx1"/>
                </a:solidFill>
                <a:effectLst/>
                <a:latin typeface="+mn-lt"/>
                <a:ea typeface="+mn-ea"/>
                <a:cs typeface="+mn-cs"/>
              </a:rPr>
              <a:t>cổng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bảo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vệ</a:t>
            </a:r>
            <a:r>
              <a:rPr lang="en-US" sz="900" kern="1200" dirty="0" smtClean="0">
                <a:solidFill>
                  <a:schemeClr val="tx1"/>
                </a:solidFill>
                <a:effectLst/>
                <a:latin typeface="+mn-lt"/>
                <a:ea typeface="+mn-ea"/>
                <a:cs typeface="+mn-cs"/>
              </a:rPr>
              <a:t>. Cho </a:t>
            </a:r>
            <a:r>
              <a:rPr lang="en-US" sz="900" kern="1200" dirty="0" err="1" smtClean="0">
                <a:solidFill>
                  <a:schemeClr val="tx1"/>
                </a:solidFill>
                <a:effectLst/>
                <a:latin typeface="+mn-lt"/>
                <a:ea typeface="+mn-ea"/>
                <a:cs typeface="+mn-cs"/>
              </a:rPr>
              <a:t>biết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lượng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nhân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trường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làm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việc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hằng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Đặc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biệt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là</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nhân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còn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sót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lại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trong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trường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sau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giờ</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làm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việc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ứng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cứu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nếu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bị</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thương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một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mình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mà</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phát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hiện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hoặc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có</a:t>
            </a:r>
            <a:r>
              <a:rPr lang="en-US" sz="900" kern="1200" dirty="0" smtClean="0">
                <a:solidFill>
                  <a:schemeClr val="tx1"/>
                </a:solidFill>
                <a:effectLst/>
                <a:latin typeface="+mn-lt"/>
                <a:ea typeface="+mn-ea"/>
                <a:cs typeface="+mn-cs"/>
              </a:rPr>
              <a:t> ý </a:t>
            </a:r>
            <a:r>
              <a:rPr lang="en-US" sz="900" kern="1200" dirty="0" err="1" smtClean="0">
                <a:solidFill>
                  <a:schemeClr val="tx1"/>
                </a:solidFill>
                <a:effectLst/>
                <a:latin typeface="+mn-lt"/>
                <a:ea typeface="+mn-ea"/>
                <a:cs typeface="+mn-cs"/>
              </a:rPr>
              <a:t>trộm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cắp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Việc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dựa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trên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số</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liệu</a:t>
            </a:r>
            <a:r>
              <a:rPr lang="en-US" sz="900" kern="1200" dirty="0" smtClean="0">
                <a:solidFill>
                  <a:schemeClr val="tx1"/>
                </a:solidFill>
                <a:effectLst/>
                <a:latin typeface="+mn-lt"/>
                <a:ea typeface="+mn-ea"/>
                <a:cs typeface="+mn-cs"/>
              </a:rPr>
              <a:t> Ra </a:t>
            </a:r>
            <a:r>
              <a:rPr lang="en-US" sz="900" kern="1200" dirty="0" err="1" smtClean="0">
                <a:solidFill>
                  <a:schemeClr val="tx1"/>
                </a:solidFill>
                <a:effectLst/>
                <a:latin typeface="+mn-lt"/>
                <a:ea typeface="+mn-ea"/>
                <a:cs typeface="+mn-cs"/>
              </a:rPr>
              <a:t>thấp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hơn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hằng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ngày</a:t>
            </a:r>
            <a:r>
              <a:rPr lang="en-US" sz="900" kern="1200" dirty="0" smtClean="0">
                <a:solidFill>
                  <a:schemeClr val="tx1"/>
                </a:solidFill>
                <a:effectLst/>
                <a:latin typeface="+mn-lt"/>
                <a:ea typeface="+mn-ea"/>
                <a:cs typeface="+mn-cs"/>
              </a:rPr>
              <a:t>.</a:t>
            </a:r>
          </a:p>
          <a:p>
            <a:endParaRPr lang="en-US" sz="900" u="sng" kern="1200" dirty="0" smtClean="0">
              <a:solidFill>
                <a:schemeClr val="tx1"/>
              </a:solidFill>
              <a:effectLst/>
              <a:latin typeface="+mn-lt"/>
              <a:ea typeface="+mn-ea"/>
              <a:cs typeface="+mn-cs"/>
            </a:endParaRPr>
          </a:p>
          <a:p>
            <a:r>
              <a:rPr lang="en-US" sz="900" u="sng" kern="1200" dirty="0" err="1" smtClean="0">
                <a:solidFill>
                  <a:schemeClr val="tx1"/>
                </a:solidFill>
                <a:effectLst/>
                <a:latin typeface="+mn-lt"/>
                <a:ea typeface="+mn-ea"/>
                <a:cs typeface="+mn-cs"/>
              </a:rPr>
              <a:t>Phòng</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họp</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của</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thủy</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điện</a:t>
            </a:r>
            <a:r>
              <a:rPr lang="en-US" sz="900" u="sng" kern="1200" dirty="0" smtClean="0">
                <a:solidFill>
                  <a:schemeClr val="tx1"/>
                </a:solidFill>
                <a:effectLst/>
                <a:latin typeface="+mn-lt"/>
                <a:ea typeface="+mn-ea"/>
                <a:cs typeface="+mn-cs"/>
              </a:rPr>
              <a:t> :</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Không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cho</a:t>
            </a:r>
            <a:r>
              <a:rPr lang="en-US" sz="900" kern="1200" dirty="0" smtClean="0">
                <a:solidFill>
                  <a:schemeClr val="tx1"/>
                </a:solidFill>
                <a:effectLst/>
                <a:latin typeface="+mn-lt"/>
                <a:ea typeface="+mn-ea"/>
                <a:cs typeface="+mn-cs"/>
              </a:rPr>
              <a:t> 1 </a:t>
            </a:r>
            <a:r>
              <a:rPr lang="en-US" sz="900" kern="1200" dirty="0" err="1" smtClean="0">
                <a:solidFill>
                  <a:schemeClr val="tx1"/>
                </a:solidFill>
                <a:effectLst/>
                <a:latin typeface="+mn-lt"/>
                <a:ea typeface="+mn-ea"/>
                <a:cs typeface="+mn-cs"/>
              </a:rPr>
              <a:t>nhóm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lớn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hơn</a:t>
            </a:r>
            <a:r>
              <a:rPr lang="en-US" sz="900" kern="1200" dirty="0" smtClean="0">
                <a:solidFill>
                  <a:schemeClr val="tx1"/>
                </a:solidFill>
                <a:effectLst/>
                <a:latin typeface="+mn-lt"/>
                <a:ea typeface="+mn-ea"/>
                <a:cs typeface="+mn-cs"/>
              </a:rPr>
              <a:t> 5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lối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chung</a:t>
            </a:r>
            <a:r>
              <a:rPr lang="en-US" sz="900" kern="1200" dirty="0" smtClean="0">
                <a:solidFill>
                  <a:schemeClr val="tx1"/>
                </a:solidFill>
                <a:effectLst/>
                <a:latin typeface="+mn-lt"/>
                <a:ea typeface="+mn-ea"/>
                <a:cs typeface="+mn-cs"/>
              </a:rPr>
              <a:t> 1 </a:t>
            </a:r>
            <a:r>
              <a:rPr lang="en-US" sz="900" kern="1200" dirty="0" err="1" smtClean="0">
                <a:solidFill>
                  <a:schemeClr val="tx1"/>
                </a:solidFill>
                <a:effectLst/>
                <a:latin typeface="+mn-lt"/>
                <a:ea typeface="+mn-ea"/>
                <a:cs typeface="+mn-cs"/>
              </a:rPr>
              <a:t>lúc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nếu</a:t>
            </a:r>
            <a:r>
              <a:rPr lang="en-US" sz="900" kern="1200" dirty="0" smtClean="0">
                <a:solidFill>
                  <a:schemeClr val="tx1"/>
                </a:solidFill>
                <a:effectLst/>
                <a:latin typeface="+mn-lt"/>
                <a:ea typeface="+mn-ea"/>
                <a:cs typeface="+mn-cs"/>
              </a:rPr>
              <a:t> Camera </a:t>
            </a:r>
            <a:r>
              <a:rPr lang="en-US" sz="900" kern="1200" dirty="0" err="1" smtClean="0">
                <a:solidFill>
                  <a:schemeClr val="tx1"/>
                </a:solidFill>
                <a:effectLst/>
                <a:latin typeface="+mn-lt"/>
                <a:ea typeface="+mn-ea"/>
                <a:cs typeface="+mn-cs"/>
              </a:rPr>
              <a:t>đếm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vượt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quá</a:t>
            </a:r>
            <a:r>
              <a:rPr lang="en-US" sz="900" kern="1200" dirty="0" smtClean="0">
                <a:solidFill>
                  <a:schemeClr val="tx1"/>
                </a:solidFill>
                <a:effectLst/>
                <a:latin typeface="+mn-lt"/>
                <a:ea typeface="+mn-ea"/>
                <a:cs typeface="+mn-cs"/>
              </a:rPr>
              <a:t> 5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sẽ</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báo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động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bằng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đèn</a:t>
            </a:r>
            <a:r>
              <a:rPr lang="en-US" sz="900" kern="1200" dirty="0" smtClean="0">
                <a:solidFill>
                  <a:schemeClr val="tx1"/>
                </a:solidFill>
                <a:effectLst/>
                <a:latin typeface="+mn-lt"/>
                <a:ea typeface="+mn-ea"/>
                <a:cs typeface="+mn-cs"/>
              </a:rPr>
              <a:t> Alarm. </a:t>
            </a:r>
            <a:r>
              <a:rPr lang="en-US" sz="900" kern="1200" dirty="0" err="1" smtClean="0">
                <a:solidFill>
                  <a:schemeClr val="tx1"/>
                </a:solidFill>
                <a:effectLst/>
                <a:latin typeface="+mn-lt"/>
                <a:ea typeface="+mn-ea"/>
                <a:cs typeface="+mn-cs"/>
              </a:rPr>
              <a:t>Báo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cáo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số</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liệu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ra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hằng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quản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lý</a:t>
            </a:r>
            <a:r>
              <a:rPr lang="en-US" sz="9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u="sng"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u="sng" kern="1200" dirty="0" err="1" smtClean="0">
                <a:solidFill>
                  <a:schemeClr val="tx1"/>
                </a:solidFill>
                <a:effectLst/>
                <a:latin typeface="+mn-lt"/>
                <a:ea typeface="+mn-ea"/>
                <a:cs typeface="+mn-cs"/>
              </a:rPr>
              <a:t>Phòng</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tẩy</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rửa</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sát</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trùng</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của</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xưởng</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công</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nghệ</a:t>
            </a:r>
            <a:r>
              <a:rPr lang="en-US" sz="900" u="sng" kern="1200" dirty="0" smtClean="0">
                <a:solidFill>
                  <a:schemeClr val="tx1"/>
                </a:solidFill>
                <a:effectLst/>
                <a:latin typeface="+mn-lt"/>
                <a:ea typeface="+mn-ea"/>
                <a:cs typeface="+mn-cs"/>
              </a:rPr>
              <a:t> </a:t>
            </a:r>
            <a:r>
              <a:rPr lang="en-US" sz="900" u="sng" kern="1200" dirty="0" err="1" smtClean="0">
                <a:solidFill>
                  <a:schemeClr val="tx1"/>
                </a:solidFill>
                <a:effectLst/>
                <a:latin typeface="+mn-lt"/>
                <a:ea typeface="+mn-ea"/>
                <a:cs typeface="+mn-cs"/>
              </a:rPr>
              <a:t>cao</a:t>
            </a:r>
            <a:r>
              <a:rPr lang="en-US" sz="900" u="sng" kern="1200" dirty="0" smtClean="0">
                <a:solidFill>
                  <a:schemeClr val="tx1"/>
                </a:solidFill>
                <a:effectLst/>
                <a:latin typeface="+mn-lt"/>
                <a:ea typeface="+mn-ea"/>
                <a:cs typeface="+mn-cs"/>
              </a:rPr>
              <a:t> : </a:t>
            </a:r>
            <a:r>
              <a:rPr lang="en-US" sz="900" kern="1200" dirty="0" err="1" smtClean="0">
                <a:solidFill>
                  <a:schemeClr val="tx1"/>
                </a:solidFill>
                <a:effectLst/>
                <a:latin typeface="+mn-lt"/>
                <a:ea typeface="+mn-ea"/>
                <a:cs typeface="+mn-cs"/>
              </a:rPr>
              <a:t>Mỗi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phòng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tẩy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rửa</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sát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trùng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chỉ</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cho</a:t>
            </a:r>
            <a:r>
              <a:rPr lang="en-US" sz="900" kern="1200" dirty="0" smtClean="0">
                <a:solidFill>
                  <a:schemeClr val="tx1"/>
                </a:solidFill>
                <a:effectLst/>
                <a:latin typeface="+mn-lt"/>
                <a:ea typeface="+mn-ea"/>
                <a:cs typeface="+mn-cs"/>
              </a:rPr>
              <a:t> 1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1 </a:t>
            </a:r>
            <a:r>
              <a:rPr lang="en-US" sz="900" kern="1200" dirty="0" err="1" smtClean="0">
                <a:solidFill>
                  <a:schemeClr val="tx1"/>
                </a:solidFill>
                <a:effectLst/>
                <a:latin typeface="+mn-lt"/>
                <a:ea typeface="+mn-ea"/>
                <a:cs typeface="+mn-cs"/>
              </a:rPr>
              <a:t>lúc</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nếu</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2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trở</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lên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sẽ</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ảnh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hưởng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chất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lượng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sát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trùng</a:t>
            </a:r>
            <a:r>
              <a:rPr lang="en-US" sz="900" kern="1200" dirty="0" smtClean="0">
                <a:solidFill>
                  <a:schemeClr val="tx1"/>
                </a:solidFill>
                <a:effectLst/>
                <a:latin typeface="+mn-lt"/>
                <a:ea typeface="+mn-ea"/>
                <a:cs typeface="+mn-cs"/>
              </a:rPr>
              <a:t>. Camera </a:t>
            </a:r>
            <a:r>
              <a:rPr lang="en-US" sz="900" kern="1200" dirty="0" err="1" smtClean="0">
                <a:solidFill>
                  <a:schemeClr val="tx1"/>
                </a:solidFill>
                <a:effectLst/>
                <a:latin typeface="+mn-lt"/>
                <a:ea typeface="+mn-ea"/>
                <a:cs typeface="+mn-cs"/>
              </a:rPr>
              <a:t>quan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sát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đếm</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số</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người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trong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phòng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này</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để</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cảnh</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báo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Quản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lý</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trực</a:t>
            </a:r>
            <a:r>
              <a:rPr lang="en-US" sz="900" kern="1200" dirty="0" smtClean="0">
                <a:solidFill>
                  <a:schemeClr val="tx1"/>
                </a:solidFill>
                <a:effectLst/>
                <a:latin typeface="+mn-lt"/>
                <a:ea typeface="+mn-ea"/>
                <a:cs typeface="+mn-cs"/>
              </a:rPr>
              <a:t> ca. </a:t>
            </a:r>
            <a:r>
              <a:rPr lang="en-US" sz="900" kern="1200" dirty="0" err="1" smtClean="0">
                <a:solidFill>
                  <a:schemeClr val="tx1"/>
                </a:solidFill>
                <a:effectLst/>
                <a:latin typeface="+mn-lt"/>
                <a:ea typeface="+mn-ea"/>
                <a:cs typeface="+mn-cs"/>
              </a:rPr>
              <a:t>Kết</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hợp</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đóng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lối</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vào</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xưởng</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sản</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xuất</a:t>
            </a:r>
            <a:r>
              <a:rPr lang="en-US" sz="900" kern="1200" dirty="0" smtClean="0">
                <a:solidFill>
                  <a:schemeClr val="tx1"/>
                </a:solidFill>
                <a:effectLst/>
                <a:latin typeface="+mn-lt"/>
                <a:ea typeface="+mn-ea"/>
                <a:cs typeface="+mn-cs"/>
              </a:rPr>
              <a:t>.</a:t>
            </a:r>
          </a:p>
          <a:p>
            <a:endParaRPr lang="en-US" sz="900" dirty="0"/>
          </a:p>
        </p:txBody>
      </p:sp>
      <p:sp>
        <p:nvSpPr>
          <p:cNvPr id="4" name="Slide Number Placeholder 3"/>
          <p:cNvSpPr>
            <a:spLocks noGrp="1"/>
          </p:cNvSpPr>
          <p:nvPr>
            <p:ph type="sldNum" sz="quarter" idx="10"/>
          </p:nvPr>
        </p:nvSpPr>
        <p:spPr/>
        <p:txBody>
          <a:bodyPr/>
          <a:lstStyle/>
          <a:p>
            <a:fld id="{D6C38D75-7751-413C-B172-5D34D0A0EA88}" type="slidenum">
              <a:rPr lang="en-US" smtClean="0"/>
              <a:t>3</a:t>
            </a:fld>
            <a:endParaRPr lang="en-US"/>
          </a:p>
        </p:txBody>
      </p:sp>
    </p:spTree>
    <p:extLst>
      <p:ext uri="{BB962C8B-B14F-4D97-AF65-F5344CB8AC3E}">
        <p14:creationId xmlns:p14="http://schemas.microsoft.com/office/powerpoint/2010/main" val="71988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khỏi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video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camera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nền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con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khỏi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khỏi</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foreground </a:t>
            </a:r>
            <a:r>
              <a:rPr lang="en-US" sz="1200" kern="1200" dirty="0" err="1" smtClean="0">
                <a:solidFill>
                  <a:schemeClr val="tx1"/>
                </a:solidFill>
                <a:effectLst/>
                <a:latin typeface="+mn-lt"/>
                <a:ea typeface="+mn-ea"/>
                <a:cs typeface="+mn-cs"/>
              </a:rPr>
              <a:t>chứa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frame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video.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(Motion Templates).</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8</a:t>
            </a:fld>
            <a:endParaRPr lang="en-US"/>
          </a:p>
        </p:txBody>
      </p:sp>
    </p:spTree>
    <p:extLst>
      <p:ext uri="{BB962C8B-B14F-4D97-AF65-F5344CB8AC3E}">
        <p14:creationId xmlns:p14="http://schemas.microsoft.com/office/powerpoint/2010/main" val="2309904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Ý </a:t>
            </a:r>
            <a:r>
              <a:rPr lang="en-US" sz="1200" kern="1200" dirty="0" err="1" smtClean="0">
                <a:solidFill>
                  <a:schemeClr val="tx1"/>
                </a:solidFill>
                <a:effectLst/>
                <a:latin typeface="+mn-lt"/>
                <a:ea typeface="+mn-ea"/>
                <a:cs typeface="+mn-cs"/>
              </a:rPr>
              <a:t>tưởng</a:t>
            </a:r>
            <a:r>
              <a:rPr lang="en-US" sz="1200" kern="1200" dirty="0" smtClean="0">
                <a:solidFill>
                  <a:schemeClr val="tx1"/>
                </a:solidFill>
                <a:effectLst/>
                <a:latin typeface="+mn-lt"/>
                <a:ea typeface="+mn-ea"/>
                <a:cs typeface="+mn-cs"/>
              </a:rPr>
              <a:t> ban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a:t>
            </a:r>
          </a:p>
          <a:p>
            <a:r>
              <a:rPr lang="en-US" sz="1200" b="1" kern="1200" dirty="0" smtClean="0">
                <a:solidFill>
                  <a:schemeClr val="tx1"/>
                </a:solidFill>
                <a:effectLst/>
                <a:latin typeface="+mn-lt"/>
                <a:ea typeface="+mn-ea"/>
                <a:cs typeface="+mn-cs"/>
              </a:rPr>
              <a:t>Background Subtraction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video an </a:t>
            </a:r>
            <a:r>
              <a:rPr lang="en-US" sz="1200" kern="1200" dirty="0" err="1" smtClean="0">
                <a:solidFill>
                  <a:schemeClr val="tx1"/>
                </a:solidFill>
                <a:effectLst/>
                <a:latin typeface="+mn-lt"/>
                <a:ea typeface="+mn-ea"/>
                <a:cs typeface="+mn-cs"/>
              </a:rPr>
              <a:t>ninh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camera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tiên</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mẫu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sánh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foreground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nổi</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Background Subtraction</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foreground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gặp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p>
          <a:p>
            <a:pPr lvl="0"/>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đèn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phòng</a:t>
            </a:r>
            <a:r>
              <a:rPr lang="en-US" sz="1200" kern="1200" dirty="0" smtClean="0">
                <a:solidFill>
                  <a:schemeClr val="tx1"/>
                </a:solidFill>
                <a:effectLst/>
                <a:latin typeface="+mn-lt"/>
                <a:ea typeface="+mn-ea"/>
                <a:cs typeface="+mn-cs"/>
              </a:rPr>
              <a:t>…). </a:t>
            </a:r>
          </a:p>
          <a:p>
            <a:pPr lvl="0"/>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vị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foreground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9</a:t>
            </a:fld>
            <a:endParaRPr lang="en-US"/>
          </a:p>
        </p:txBody>
      </p:sp>
    </p:spTree>
    <p:extLst>
      <p:ext uri="{BB962C8B-B14F-4D97-AF65-F5344CB8AC3E}">
        <p14:creationId xmlns:p14="http://schemas.microsoft.com/office/powerpoint/2010/main" val="2247087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Averaging</a:t>
            </a:r>
            <a:r>
              <a:rPr lang="en-US" sz="1200" kern="1200" baseline="0" dirty="0" smtClean="0">
                <a:solidFill>
                  <a:schemeClr val="tx1"/>
                </a:solidFill>
                <a:effectLst/>
                <a:latin typeface="+mn-lt"/>
                <a:ea typeface="+mn-ea"/>
                <a:cs typeface="+mn-cs"/>
              </a:rPr>
              <a:t> Method</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mẫu</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vượt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Background Subtraction.</a:t>
            </a:r>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10</a:t>
            </a:fld>
            <a:endParaRPr lang="en-US"/>
          </a:p>
        </p:txBody>
      </p:sp>
    </p:spTree>
    <p:extLst>
      <p:ext uri="{BB962C8B-B14F-4D97-AF65-F5344CB8AC3E}">
        <p14:creationId xmlns:p14="http://schemas.microsoft.com/office/powerpoint/2010/main" val="145545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Codebook Method:</a:t>
            </a:r>
            <a:endParaRPr lang="en-US" sz="1200" kern="1200" dirty="0" smtClean="0">
              <a:solidFill>
                <a:schemeClr val="tx1"/>
              </a:solidFill>
              <a:effectLst/>
              <a:latin typeface="+mn-lt"/>
              <a:ea typeface="+mn-ea"/>
              <a:cs typeface="+mn-cs"/>
            </a:endParaRPr>
          </a:p>
          <a:p>
            <a:r>
              <a:rPr lang="en-US" sz="1200" kern="1200" dirty="0" err="1" smtClean="0">
                <a:solidFill>
                  <a:srgbClr val="FF0000"/>
                </a:solidFill>
                <a:effectLst/>
                <a:latin typeface="+mn-lt"/>
                <a:ea typeface="+mn-ea"/>
                <a:cs typeface="+mn-cs"/>
              </a:rPr>
              <a:t>Là</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một</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phương</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pháp</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nâng</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cao</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áp</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dụng</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cho</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các</a:t>
            </a:r>
            <a:r>
              <a:rPr lang="en-US" sz="1200" kern="1200" dirty="0" smtClean="0">
                <a:solidFill>
                  <a:srgbClr val="FF0000"/>
                </a:solidFill>
                <a:effectLst/>
                <a:latin typeface="+mn-lt"/>
                <a:ea typeface="+mn-ea"/>
                <a:cs typeface="+mn-cs"/>
              </a:rPr>
              <a:t> background </a:t>
            </a:r>
            <a:r>
              <a:rPr lang="en-US" sz="1200" kern="1200" dirty="0" err="1" smtClean="0">
                <a:solidFill>
                  <a:srgbClr val="FF0000"/>
                </a:solidFill>
                <a:effectLst/>
                <a:latin typeface="+mn-lt"/>
                <a:ea typeface="+mn-ea"/>
                <a:cs typeface="+mn-cs"/>
              </a:rPr>
              <a:t>chứa</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các</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vật</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có</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chuyển</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động</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phức</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tạp</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như</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lá</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cây</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đong</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đưa</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trong</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gió</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cánh</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quạt</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xoay</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sự</a:t>
            </a:r>
            <a:r>
              <a:rPr lang="en-US" sz="1200" kern="1200" dirty="0" smtClean="0">
                <a:solidFill>
                  <a:srgbClr val="FF0000"/>
                </a:solidFill>
                <a:effectLst/>
                <a:latin typeface="+mn-lt"/>
                <a:ea typeface="+mn-ea"/>
                <a:cs typeface="+mn-cs"/>
              </a:rPr>
              <a:t> lay </a:t>
            </a:r>
            <a:r>
              <a:rPr lang="en-US" sz="1200" kern="1200" dirty="0" err="1" smtClean="0">
                <a:solidFill>
                  <a:srgbClr val="FF0000"/>
                </a:solidFill>
                <a:effectLst/>
                <a:latin typeface="+mn-lt"/>
                <a:ea typeface="+mn-ea"/>
                <a:cs typeface="+mn-cs"/>
              </a:rPr>
              <a:t>động</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của</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tấm</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màn</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Hoặc</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sự</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thay</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đổi</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ánh</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sáng</a:t>
            </a:r>
            <a:r>
              <a:rPr lang="en-US" sz="1200" kern="1200" dirty="0" smtClean="0">
                <a:solidFill>
                  <a:srgbClr val="FF0000"/>
                </a:solidFill>
                <a:effectLst/>
                <a:latin typeface="+mn-lt"/>
                <a:ea typeface="+mn-ea"/>
                <a:cs typeface="+mn-cs"/>
              </a:rPr>
              <a:t> do </a:t>
            </a:r>
            <a:r>
              <a:rPr lang="en-US" sz="1200" kern="1200" dirty="0" err="1" smtClean="0">
                <a:solidFill>
                  <a:srgbClr val="FF0000"/>
                </a:solidFill>
                <a:effectLst/>
                <a:latin typeface="+mn-lt"/>
                <a:ea typeface="+mn-ea"/>
                <a:cs typeface="+mn-cs"/>
              </a:rPr>
              <a:t>các</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đám</a:t>
            </a:r>
            <a:r>
              <a:rPr lang="en-US" sz="1200" kern="1200" dirty="0" smtClean="0">
                <a:solidFill>
                  <a:srgbClr val="FF0000"/>
                </a:solidFill>
                <a:effectLst/>
                <a:latin typeface="+mn-lt"/>
                <a:ea typeface="+mn-ea"/>
                <a:cs typeface="+mn-cs"/>
              </a:rPr>
              <a:t> </a:t>
            </a:r>
            <a:r>
              <a:rPr lang="en-US" sz="1200" kern="1200" dirty="0" err="1" smtClean="0">
                <a:solidFill>
                  <a:srgbClr val="FF0000"/>
                </a:solidFill>
                <a:effectLst/>
                <a:latin typeface="+mn-lt"/>
                <a:ea typeface="+mn-ea"/>
                <a:cs typeface="+mn-cs"/>
              </a:rPr>
              <a:t>mây</a:t>
            </a:r>
            <a:r>
              <a:rPr lang="en-US" sz="1200" kern="1200" dirty="0" smtClean="0">
                <a:solidFill>
                  <a:srgbClr val="FF0000"/>
                </a:solidFill>
                <a:effectLst/>
                <a:latin typeface="+mn-lt"/>
                <a:ea typeface="+mn-ea"/>
                <a:cs typeface="+mn-cs"/>
              </a:rPr>
              <a:t> di </a:t>
            </a:r>
            <a:r>
              <a:rPr lang="en-US" sz="1200" kern="1200" dirty="0" err="1" smtClean="0">
                <a:solidFill>
                  <a:srgbClr val="FF0000"/>
                </a:solidFill>
                <a:effectLst/>
                <a:latin typeface="+mn-lt"/>
                <a:ea typeface="+mn-ea"/>
                <a:cs typeface="+mn-cs"/>
              </a:rPr>
              <a:t>chuyển</a:t>
            </a:r>
            <a:r>
              <a:rPr lang="en-US" sz="1200" kern="1200" dirty="0" smtClean="0">
                <a:solidFill>
                  <a:srgbClr val="FF0000"/>
                </a:solidFill>
                <a:effectLst/>
                <a:latin typeface="+mn-lt"/>
                <a:ea typeface="+mn-ea"/>
                <a:cs typeface="+mn-cs"/>
              </a:rPr>
              <a:t>.</a:t>
            </a:r>
          </a:p>
          <a:p>
            <a:endParaRPr lang="en-US" sz="1200" kern="1200" dirty="0" smtClean="0">
              <a:solidFill>
                <a:srgbClr val="FF0000"/>
              </a:solidFill>
              <a:effectLst/>
              <a:latin typeface="+mn-lt"/>
              <a:ea typeface="+mn-ea"/>
              <a:cs typeface="+mn-cs"/>
            </a:endParaRPr>
          </a:p>
          <a:p>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sánh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nhiễu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RGB sang YUV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HSV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trục</a:t>
            </a:r>
            <a:r>
              <a:rPr lang="en-US" sz="1200" kern="1200" dirty="0" smtClean="0">
                <a:solidFill>
                  <a:schemeClr val="tx1"/>
                </a:solidFill>
                <a:effectLst/>
                <a:latin typeface="+mn-lt"/>
                <a:ea typeface="+mn-ea"/>
                <a:cs typeface="+mn-cs"/>
              </a:rPr>
              <a:t> V (</a:t>
            </a:r>
            <a:r>
              <a:rPr lang="en-US" sz="1200" kern="1200" dirty="0" err="1" smtClean="0">
                <a:solidFill>
                  <a:schemeClr val="tx1"/>
                </a:solidFill>
                <a:effectLst/>
                <a:latin typeface="+mn-lt"/>
                <a:ea typeface="+mn-ea"/>
                <a:cs typeface="+mn-cs"/>
              </a:rPr>
              <a:t>cường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codebook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Khái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niệm</a:t>
            </a:r>
            <a:r>
              <a:rPr lang="en-US" sz="1200" kern="1200" dirty="0" smtClean="0">
                <a:solidFill>
                  <a:schemeClr val="tx1"/>
                </a:solidFill>
                <a:effectLst/>
                <a:latin typeface="+mn-lt"/>
                <a:ea typeface="+mn-ea"/>
                <a:cs typeface="+mn-cs"/>
              </a:rPr>
              <a:t> codebook: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box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đỉnh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đáy</a:t>
            </a:r>
            <a:r>
              <a:rPr lang="en-US" sz="1200" kern="1200" dirty="0" smtClean="0">
                <a:solidFill>
                  <a:schemeClr val="tx1"/>
                </a:solidFill>
                <a:effectLst/>
                <a:latin typeface="+mn-lt"/>
                <a:ea typeface="+mn-ea"/>
                <a:cs typeface="+mn-cs"/>
              </a:rPr>
              <a:t> box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a:t>
            </a:r>
          </a:p>
          <a:p>
            <a:r>
              <a:rPr lang="en-US" sz="1200" i="1" kern="1200" dirty="0" err="1" smtClean="0">
                <a:solidFill>
                  <a:schemeClr val="tx1"/>
                </a:solidFill>
                <a:effectLst/>
                <a:latin typeface="+mn-lt"/>
                <a:ea typeface="+mn-ea"/>
                <a:cs typeface="+mn-cs"/>
              </a:rPr>
              <a:t>Hình</a:t>
            </a:r>
            <a:r>
              <a:rPr lang="en-US" sz="1200" i="1" kern="1200" dirty="0" smtClean="0">
                <a:solidFill>
                  <a:schemeClr val="tx1"/>
                </a:solidFill>
                <a:effectLst/>
                <a:latin typeface="+mn-lt"/>
                <a:ea typeface="+mn-ea"/>
                <a:cs typeface="+mn-cs"/>
              </a:rPr>
              <a:t> 2.5.2:Giá </a:t>
            </a:r>
            <a:r>
              <a:rPr lang="en-US" sz="1200" i="1" kern="1200" dirty="0" err="1" smtClean="0">
                <a:solidFill>
                  <a:schemeClr val="tx1"/>
                </a:solidFill>
                <a:effectLst/>
                <a:latin typeface="+mn-lt"/>
                <a:ea typeface="+mn-ea"/>
                <a:cs typeface="+mn-cs"/>
              </a:rPr>
              <a:t>trị</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của</a:t>
            </a:r>
            <a:r>
              <a:rPr lang="en-US" sz="1200" i="1" kern="1200" dirty="0" smtClean="0">
                <a:solidFill>
                  <a:schemeClr val="tx1"/>
                </a:solidFill>
                <a:effectLst/>
                <a:latin typeface="+mn-lt"/>
                <a:ea typeface="+mn-ea"/>
                <a:cs typeface="+mn-cs"/>
              </a:rPr>
              <a:t> 1 pixel </a:t>
            </a:r>
            <a:r>
              <a:rPr lang="en-US" sz="1200" i="1" kern="1200" dirty="0" err="1" smtClean="0">
                <a:solidFill>
                  <a:schemeClr val="tx1"/>
                </a:solidFill>
                <a:effectLst/>
                <a:latin typeface="+mn-lt"/>
                <a:ea typeface="+mn-ea"/>
                <a:cs typeface="+mn-cs"/>
              </a:rPr>
              <a:t>theo</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thời</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gian</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đỉnh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box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box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2.5.2), </a:t>
            </a:r>
            <a:r>
              <a:rPr lang="en-US" sz="1200" kern="1200" dirty="0" err="1" smtClean="0">
                <a:solidFill>
                  <a:schemeClr val="tx1"/>
                </a:solidFill>
                <a:effectLst/>
                <a:latin typeface="+mn-lt"/>
                <a:ea typeface="+mn-ea"/>
                <a:cs typeface="+mn-cs"/>
              </a:rPr>
              <a:t>đồ</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diễn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1 pixel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box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pixel).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Codebook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chạy</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Tuần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ngắn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phút</a:t>
            </a:r>
            <a:r>
              <a:rPr lang="en-US" sz="1200" kern="1200" dirty="0" smtClean="0">
                <a:solidFill>
                  <a:schemeClr val="tx1"/>
                </a:solidFill>
                <a:effectLst/>
                <a:latin typeface="+mn-lt"/>
                <a:ea typeface="+mn-ea"/>
                <a:cs typeface="+mn-cs"/>
              </a:rPr>
              <a:t>) codebook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thêm</a:t>
            </a:r>
            <a:r>
              <a:rPr lang="en-US" sz="1200" kern="1200" dirty="0" smtClean="0">
                <a:solidFill>
                  <a:schemeClr val="tx1"/>
                </a:solidFill>
                <a:effectLst/>
                <a:latin typeface="+mn-lt"/>
                <a:ea typeface="+mn-ea"/>
                <a:cs typeface="+mn-cs"/>
              </a:rPr>
              <a:t> box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Tuần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phút</a:t>
            </a:r>
            <a:r>
              <a:rPr lang="en-US" sz="1200" kern="1200" dirty="0" smtClean="0">
                <a:solidFill>
                  <a:schemeClr val="tx1"/>
                </a:solidFill>
                <a:effectLst/>
                <a:latin typeface="+mn-lt"/>
                <a:ea typeface="+mn-ea"/>
                <a:cs typeface="+mn-cs"/>
              </a:rPr>
              <a:t>) codebook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xóa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xóa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box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pixel </a:t>
            </a:r>
            <a:r>
              <a:rPr lang="en-US" sz="1200" kern="1200" dirty="0" err="1" smtClean="0">
                <a:solidFill>
                  <a:schemeClr val="tx1"/>
                </a:solidFill>
                <a:effectLst/>
                <a:latin typeface="+mn-lt"/>
                <a:ea typeface="+mn-ea"/>
                <a:cs typeface="+mn-cs"/>
              </a:rPr>
              <a:t>nằm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box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foreground.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vị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nhật</a:t>
            </a:r>
            <a:r>
              <a:rPr lang="en-US" sz="1200" kern="1200" dirty="0" smtClean="0">
                <a:solidFill>
                  <a:schemeClr val="tx1"/>
                </a:solidFill>
                <a:effectLst/>
                <a:latin typeface="+mn-lt"/>
                <a:ea typeface="+mn-ea"/>
                <a:cs typeface="+mn-cs"/>
              </a:rPr>
              <a:t> codebook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ngắn</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background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codebook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nhanh</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đèn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codebook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11</a:t>
            </a:fld>
            <a:endParaRPr lang="en-US"/>
          </a:p>
        </p:txBody>
      </p:sp>
    </p:spTree>
    <p:extLst>
      <p:ext uri="{BB962C8B-B14F-4D97-AF65-F5344CB8AC3E}">
        <p14:creationId xmlns:p14="http://schemas.microsoft.com/office/powerpoint/2010/main" val="1822000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Motion templates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lịch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MHI (Motion History Image)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bóng</a:t>
            </a:r>
            <a:r>
              <a:rPr lang="en-US" sz="1200" kern="1200" dirty="0" smtClean="0">
                <a:solidFill>
                  <a:schemeClr val="tx1"/>
                </a:solidFill>
                <a:effectLst/>
                <a:latin typeface="+mn-lt"/>
                <a:ea typeface="+mn-ea"/>
                <a:cs typeface="+mn-cs"/>
              </a:rPr>
              <a:t> (silhouettes)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frame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OpenCV</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sẵn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12</a:t>
            </a:fld>
            <a:endParaRPr lang="en-US"/>
          </a:p>
        </p:txBody>
      </p:sp>
    </p:spTree>
    <p:extLst>
      <p:ext uri="{BB962C8B-B14F-4D97-AF65-F5344CB8AC3E}">
        <p14:creationId xmlns:p14="http://schemas.microsoft.com/office/powerpoint/2010/main" val="1368201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Motion templates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lịch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MHI (Motion History Image)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bóng</a:t>
            </a:r>
            <a:r>
              <a:rPr lang="en-US" sz="1200" kern="1200" dirty="0" smtClean="0">
                <a:solidFill>
                  <a:schemeClr val="tx1"/>
                </a:solidFill>
                <a:effectLst/>
                <a:latin typeface="+mn-lt"/>
                <a:ea typeface="+mn-ea"/>
                <a:cs typeface="+mn-cs"/>
              </a:rPr>
              <a:t> (silhouettes)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frame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OpenCV</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sẵn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13</a:t>
            </a:fld>
            <a:endParaRPr lang="en-US"/>
          </a:p>
        </p:txBody>
      </p:sp>
    </p:spTree>
    <p:extLst>
      <p:ext uri="{BB962C8B-B14F-4D97-AF65-F5344CB8AC3E}">
        <p14:creationId xmlns:p14="http://schemas.microsoft.com/office/powerpoint/2010/main" val="1368201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9/6/2016</a:t>
            </a:r>
            <a:endParaRPr lang="en-US"/>
          </a:p>
        </p:txBody>
      </p:sp>
      <p:sp>
        <p:nvSpPr>
          <p:cNvPr id="5" name="Footer Placeholder 4"/>
          <p:cNvSpPr>
            <a:spLocks noGrp="1"/>
          </p:cNvSpPr>
          <p:nvPr>
            <p:ph type="ftr" sz="quarter" idx="11"/>
          </p:nvPr>
        </p:nvSpPr>
        <p:spPr/>
        <p:txBody>
          <a:bodyPr/>
          <a:lstStyle/>
          <a:p>
            <a:r>
              <a:rPr lang="en-US" smtClean="0"/>
              <a:t>ĐAMH 2 - Tạ Lục Gia Hoàng - 41201241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9/6/2016</a:t>
            </a:r>
            <a:endParaRPr lang="en-US"/>
          </a:p>
        </p:txBody>
      </p:sp>
      <p:sp>
        <p:nvSpPr>
          <p:cNvPr id="5" name="Footer Placeholder 4"/>
          <p:cNvSpPr>
            <a:spLocks noGrp="1"/>
          </p:cNvSpPr>
          <p:nvPr>
            <p:ph type="ftr" sz="quarter" idx="11"/>
          </p:nvPr>
        </p:nvSpPr>
        <p:spPr/>
        <p:txBody>
          <a:bodyPr/>
          <a:lstStyle/>
          <a:p>
            <a:r>
              <a:rPr lang="en-US" smtClean="0"/>
              <a:t>ĐAMH 2 - Tạ Lục Gia Hoàng - 41201241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9/6/2016</a:t>
            </a:r>
            <a:endParaRPr lang="en-US"/>
          </a:p>
        </p:txBody>
      </p:sp>
      <p:sp>
        <p:nvSpPr>
          <p:cNvPr id="5" name="Footer Placeholder 4"/>
          <p:cNvSpPr>
            <a:spLocks noGrp="1"/>
          </p:cNvSpPr>
          <p:nvPr>
            <p:ph type="ftr" sz="quarter" idx="11"/>
          </p:nvPr>
        </p:nvSpPr>
        <p:spPr/>
        <p:txBody>
          <a:bodyPr/>
          <a:lstStyle/>
          <a:p>
            <a:r>
              <a:rPr lang="en-US" smtClean="0"/>
              <a:t>ĐAMH 2 - Tạ Lục Gia Hoàng - 41201241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9/6/2016</a:t>
            </a:r>
            <a:endParaRPr lang="en-US"/>
          </a:p>
        </p:txBody>
      </p:sp>
      <p:sp>
        <p:nvSpPr>
          <p:cNvPr id="5" name="Footer Placeholder 4"/>
          <p:cNvSpPr>
            <a:spLocks noGrp="1"/>
          </p:cNvSpPr>
          <p:nvPr>
            <p:ph type="ftr" sz="quarter" idx="11"/>
          </p:nvPr>
        </p:nvSpPr>
        <p:spPr/>
        <p:txBody>
          <a:bodyPr/>
          <a:lstStyle/>
          <a:p>
            <a:r>
              <a:rPr lang="en-US" smtClean="0"/>
              <a:t>ĐAMH 2 - Tạ Lục Gia Hoàng - 41201241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9/6/2016</a:t>
            </a:r>
            <a:endParaRPr lang="en-US"/>
          </a:p>
        </p:txBody>
      </p:sp>
      <p:sp>
        <p:nvSpPr>
          <p:cNvPr id="5" name="Footer Placeholder 4"/>
          <p:cNvSpPr>
            <a:spLocks noGrp="1"/>
          </p:cNvSpPr>
          <p:nvPr>
            <p:ph type="ftr" sz="quarter" idx="11"/>
          </p:nvPr>
        </p:nvSpPr>
        <p:spPr/>
        <p:txBody>
          <a:bodyPr/>
          <a:lstStyle/>
          <a:p>
            <a:r>
              <a:rPr lang="en-US" smtClean="0"/>
              <a:t>ĐAMH 2 - Tạ Lục Gia Hoàng - 41201241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9/6/2016</a:t>
            </a:r>
            <a:endParaRPr lang="en-US"/>
          </a:p>
        </p:txBody>
      </p:sp>
      <p:sp>
        <p:nvSpPr>
          <p:cNvPr id="6" name="Footer Placeholder 5"/>
          <p:cNvSpPr>
            <a:spLocks noGrp="1"/>
          </p:cNvSpPr>
          <p:nvPr>
            <p:ph type="ftr" sz="quarter" idx="11"/>
          </p:nvPr>
        </p:nvSpPr>
        <p:spPr/>
        <p:txBody>
          <a:bodyPr/>
          <a:lstStyle/>
          <a:p>
            <a:r>
              <a:rPr lang="en-US" smtClean="0"/>
              <a:t>ĐAMH 2 - Tạ Lục Gia Hoàng - 41201241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9/6/2016</a:t>
            </a:r>
            <a:endParaRPr lang="en-US"/>
          </a:p>
        </p:txBody>
      </p:sp>
      <p:sp>
        <p:nvSpPr>
          <p:cNvPr id="8" name="Footer Placeholder 7"/>
          <p:cNvSpPr>
            <a:spLocks noGrp="1"/>
          </p:cNvSpPr>
          <p:nvPr>
            <p:ph type="ftr" sz="quarter" idx="11"/>
          </p:nvPr>
        </p:nvSpPr>
        <p:spPr/>
        <p:txBody>
          <a:bodyPr/>
          <a:lstStyle/>
          <a:p>
            <a:r>
              <a:rPr lang="en-US" smtClean="0"/>
              <a:t>ĐAMH 2 - Tạ Lục Gia Hoàng - 41201241</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9/6/2016</a:t>
            </a:r>
            <a:endParaRPr lang="en-US"/>
          </a:p>
        </p:txBody>
      </p:sp>
      <p:sp>
        <p:nvSpPr>
          <p:cNvPr id="4" name="Footer Placeholder 3"/>
          <p:cNvSpPr>
            <a:spLocks noGrp="1"/>
          </p:cNvSpPr>
          <p:nvPr>
            <p:ph type="ftr" sz="quarter" idx="11"/>
          </p:nvPr>
        </p:nvSpPr>
        <p:spPr/>
        <p:txBody>
          <a:bodyPr/>
          <a:lstStyle/>
          <a:p>
            <a:r>
              <a:rPr lang="en-US" smtClean="0"/>
              <a:t>ĐAMH 2 - Tạ Lục Gia Hoàng - 41201241</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9/6/2016</a:t>
            </a:r>
            <a:endParaRPr lang="en-US"/>
          </a:p>
        </p:txBody>
      </p:sp>
      <p:sp>
        <p:nvSpPr>
          <p:cNvPr id="3" name="Footer Placeholder 2"/>
          <p:cNvSpPr>
            <a:spLocks noGrp="1"/>
          </p:cNvSpPr>
          <p:nvPr>
            <p:ph type="ftr" sz="quarter" idx="11"/>
          </p:nvPr>
        </p:nvSpPr>
        <p:spPr/>
        <p:txBody>
          <a:bodyPr/>
          <a:lstStyle/>
          <a:p>
            <a:r>
              <a:rPr lang="en-US" smtClean="0"/>
              <a:t>ĐAMH 2 - Tạ Lục Gia Hoàng - 41201241</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9/6/2016</a:t>
            </a:r>
            <a:endParaRPr lang="en-US"/>
          </a:p>
        </p:txBody>
      </p:sp>
      <p:sp>
        <p:nvSpPr>
          <p:cNvPr id="6" name="Footer Placeholder 5"/>
          <p:cNvSpPr>
            <a:spLocks noGrp="1"/>
          </p:cNvSpPr>
          <p:nvPr>
            <p:ph type="ftr" sz="quarter" idx="11"/>
          </p:nvPr>
        </p:nvSpPr>
        <p:spPr/>
        <p:txBody>
          <a:bodyPr/>
          <a:lstStyle/>
          <a:p>
            <a:r>
              <a:rPr lang="en-US" smtClean="0"/>
              <a:t>ĐAMH 2 - Tạ Lục Gia Hoàng - 41201241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9/6/2016</a:t>
            </a:r>
            <a:endParaRPr lang="en-US"/>
          </a:p>
        </p:txBody>
      </p:sp>
      <p:sp>
        <p:nvSpPr>
          <p:cNvPr id="6" name="Footer Placeholder 5"/>
          <p:cNvSpPr>
            <a:spLocks noGrp="1"/>
          </p:cNvSpPr>
          <p:nvPr>
            <p:ph type="ftr" sz="quarter" idx="11"/>
          </p:nvPr>
        </p:nvSpPr>
        <p:spPr/>
        <p:txBody>
          <a:bodyPr/>
          <a:lstStyle/>
          <a:p>
            <a:r>
              <a:rPr lang="en-US" smtClean="0"/>
              <a:t>ĐAMH 2 - Tạ Lục Gia Hoàng - 41201241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9/6/2016</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ĐAMH 2 - Tạ Lục Gia Hoàng - 41201241</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81000"/>
            <a:ext cx="9144000" cy="1470025"/>
          </a:xfrm>
        </p:spPr>
        <p:txBody>
          <a:bodyPr>
            <a:noAutofit/>
          </a:bodyPr>
          <a:lstStyle/>
          <a:p>
            <a:r>
              <a:rPr lang="en-US" sz="1800" b="1" dirty="0">
                <a:solidFill>
                  <a:srgbClr val="0070C0"/>
                </a:solidFill>
              </a:rPr>
              <a:t>ĐẠI HỌC QUỐC GIA TP.HỒ CHÍ MINH</a:t>
            </a:r>
            <a:br>
              <a:rPr lang="en-US" sz="1800" b="1" dirty="0">
                <a:solidFill>
                  <a:srgbClr val="0070C0"/>
                </a:solidFill>
              </a:rPr>
            </a:br>
            <a:r>
              <a:rPr lang="en-US" sz="1800" b="1" dirty="0">
                <a:solidFill>
                  <a:srgbClr val="0070C0"/>
                </a:solidFill>
              </a:rPr>
              <a:t>TRƯỜNG ĐẠI HỌC BÁCH KHOA</a:t>
            </a:r>
            <a:br>
              <a:rPr lang="en-US" sz="1800" b="1" dirty="0">
                <a:solidFill>
                  <a:srgbClr val="0070C0"/>
                </a:solidFill>
              </a:rPr>
            </a:br>
            <a:r>
              <a:rPr lang="en-US" sz="1800" b="1" dirty="0" err="1">
                <a:solidFill>
                  <a:srgbClr val="0070C0"/>
                </a:solidFill>
              </a:rPr>
              <a:t>KHOA</a:t>
            </a:r>
            <a:r>
              <a:rPr lang="en-US" sz="1800" b="1" dirty="0">
                <a:solidFill>
                  <a:srgbClr val="0070C0"/>
                </a:solidFill>
              </a:rPr>
              <a:t> ĐIỆN – ĐIỆN TỬ</a:t>
            </a:r>
            <a:br>
              <a:rPr lang="en-US" sz="1800" b="1" dirty="0">
                <a:solidFill>
                  <a:srgbClr val="0070C0"/>
                </a:solidFill>
              </a:rPr>
            </a:br>
            <a:r>
              <a:rPr lang="en-US" sz="1800" b="1" dirty="0">
                <a:solidFill>
                  <a:srgbClr val="0070C0"/>
                </a:solidFill>
              </a:rPr>
              <a:t>BỘ MÔN ĐIỆN </a:t>
            </a:r>
            <a:r>
              <a:rPr lang="en-US" sz="1800" b="1" dirty="0" smtClean="0">
                <a:solidFill>
                  <a:srgbClr val="0070C0"/>
                </a:solidFill>
              </a:rPr>
              <a:t>TỬ</a:t>
            </a:r>
            <a:endParaRPr lang="en-US" sz="1800" b="1" dirty="0">
              <a:solidFill>
                <a:srgbClr val="0070C0"/>
              </a:solidFill>
            </a:endParaRPr>
          </a:p>
        </p:txBody>
      </p:sp>
      <p:sp>
        <p:nvSpPr>
          <p:cNvPr id="3" name="Subtitle 2"/>
          <p:cNvSpPr>
            <a:spLocks noGrp="1"/>
          </p:cNvSpPr>
          <p:nvPr>
            <p:ph type="subTitle" idx="1"/>
          </p:nvPr>
        </p:nvSpPr>
        <p:spPr>
          <a:xfrm>
            <a:off x="1447800" y="1828800"/>
            <a:ext cx="6400800" cy="3733800"/>
          </a:xfrm>
        </p:spPr>
        <p:txBody>
          <a:bodyPr>
            <a:normAutofit/>
          </a:bodyPr>
          <a:lstStyle/>
          <a:p>
            <a:r>
              <a:rPr lang="en-US" b="1" dirty="0" smtClean="0">
                <a:solidFill>
                  <a:srgbClr val="0070C0"/>
                </a:solidFill>
              </a:rPr>
              <a:t>ĐỒ ÁN MÔN HỌC 2</a:t>
            </a:r>
          </a:p>
          <a:p>
            <a:endParaRPr lang="en-US" sz="2400" dirty="0" smtClean="0">
              <a:solidFill>
                <a:srgbClr val="0070C0"/>
              </a:solidFill>
            </a:endParaRPr>
          </a:p>
          <a:p>
            <a:r>
              <a:rPr lang="en-US" sz="2400" b="1" dirty="0">
                <a:solidFill>
                  <a:srgbClr val="0070C0"/>
                </a:solidFill>
              </a:rPr>
              <a:t>THIẾT KẾ PHẦN </a:t>
            </a:r>
            <a:r>
              <a:rPr lang="en-US" sz="2400" b="1" dirty="0" smtClean="0">
                <a:solidFill>
                  <a:srgbClr val="0070C0"/>
                </a:solidFill>
              </a:rPr>
              <a:t>MỀM ĐẾM </a:t>
            </a:r>
            <a:r>
              <a:rPr lang="en-US" sz="2400" b="1" dirty="0">
                <a:solidFill>
                  <a:srgbClr val="0070C0"/>
                </a:solidFill>
              </a:rPr>
              <a:t>SỐ </a:t>
            </a:r>
            <a:r>
              <a:rPr lang="en-US" sz="2400" b="1" dirty="0" smtClean="0">
                <a:solidFill>
                  <a:srgbClr val="0070C0"/>
                </a:solidFill>
              </a:rPr>
              <a:t>NGƯỜI </a:t>
            </a:r>
            <a:r>
              <a:rPr lang="en-US" sz="2400" b="1" dirty="0">
                <a:solidFill>
                  <a:srgbClr val="0070C0"/>
                </a:solidFill>
              </a:rPr>
              <a:t>R</a:t>
            </a:r>
            <a:r>
              <a:rPr lang="en-US" sz="2400" b="1" dirty="0" smtClean="0">
                <a:solidFill>
                  <a:srgbClr val="0070C0"/>
                </a:solidFill>
              </a:rPr>
              <a:t>A </a:t>
            </a:r>
            <a:r>
              <a:rPr lang="en-US" sz="2400" b="1" dirty="0">
                <a:solidFill>
                  <a:srgbClr val="0070C0"/>
                </a:solidFill>
              </a:rPr>
              <a:t>VÀO </a:t>
            </a:r>
            <a:r>
              <a:rPr lang="en-US" sz="2400" b="1" dirty="0" smtClean="0">
                <a:solidFill>
                  <a:srgbClr val="0070C0"/>
                </a:solidFill>
              </a:rPr>
              <a:t>BẰNG CAMERA</a:t>
            </a:r>
          </a:p>
          <a:p>
            <a:endParaRPr lang="en-US" sz="2400" b="1" dirty="0">
              <a:solidFill>
                <a:srgbClr val="0070C0"/>
              </a:solidFill>
            </a:endParaRPr>
          </a:p>
          <a:p>
            <a:pPr algn="l"/>
            <a:r>
              <a:rPr lang="en-US" sz="2400" b="1" dirty="0" smtClean="0">
                <a:solidFill>
                  <a:srgbClr val="0070C0"/>
                </a:solidFill>
              </a:rPr>
              <a:t>			   GVHD: </a:t>
            </a:r>
            <a:r>
              <a:rPr lang="en-US" sz="2400" b="1" dirty="0" err="1" smtClean="0">
                <a:solidFill>
                  <a:srgbClr val="0070C0"/>
                </a:solidFill>
              </a:rPr>
              <a:t>Ths</a:t>
            </a:r>
            <a:r>
              <a:rPr lang="en-US" sz="2400" b="1" dirty="0" smtClean="0">
                <a:solidFill>
                  <a:srgbClr val="0070C0"/>
                </a:solidFill>
              </a:rPr>
              <a:t> </a:t>
            </a:r>
            <a:r>
              <a:rPr lang="en-US" sz="2400" b="1" dirty="0" err="1" smtClean="0">
                <a:solidFill>
                  <a:srgbClr val="0070C0"/>
                </a:solidFill>
              </a:rPr>
              <a:t>Bùi</a:t>
            </a:r>
            <a:r>
              <a:rPr lang="en-US" sz="2400" b="1" dirty="0" smtClean="0">
                <a:solidFill>
                  <a:srgbClr val="0070C0"/>
                </a:solidFill>
              </a:rPr>
              <a:t> </a:t>
            </a:r>
            <a:r>
              <a:rPr lang="en-US" sz="2400" b="1" dirty="0" err="1" smtClean="0">
                <a:solidFill>
                  <a:srgbClr val="0070C0"/>
                </a:solidFill>
              </a:rPr>
              <a:t>Quốc</a:t>
            </a:r>
            <a:r>
              <a:rPr lang="en-US" sz="2400" b="1" dirty="0" smtClean="0">
                <a:solidFill>
                  <a:srgbClr val="0070C0"/>
                </a:solidFill>
              </a:rPr>
              <a:t> </a:t>
            </a:r>
            <a:r>
              <a:rPr lang="en-US" sz="2400" b="1" dirty="0" err="1" smtClean="0">
                <a:solidFill>
                  <a:srgbClr val="0070C0"/>
                </a:solidFill>
              </a:rPr>
              <a:t>Bảo</a:t>
            </a:r>
            <a:endParaRPr lang="en-US" sz="2400" b="1" dirty="0" smtClean="0">
              <a:solidFill>
                <a:srgbClr val="0070C0"/>
              </a:solidFill>
            </a:endParaRPr>
          </a:p>
          <a:p>
            <a:pPr algn="l"/>
            <a:r>
              <a:rPr lang="en-US" sz="2400" b="1" dirty="0" smtClean="0">
                <a:solidFill>
                  <a:srgbClr val="0070C0"/>
                </a:solidFill>
              </a:rPr>
              <a:t>			   SVTH : </a:t>
            </a:r>
            <a:r>
              <a:rPr lang="en-US" sz="2400" b="1" dirty="0" err="1" smtClean="0">
                <a:solidFill>
                  <a:srgbClr val="0070C0"/>
                </a:solidFill>
              </a:rPr>
              <a:t>Tạ</a:t>
            </a:r>
            <a:r>
              <a:rPr lang="en-US" sz="2400" b="1" dirty="0" smtClean="0">
                <a:solidFill>
                  <a:srgbClr val="0070C0"/>
                </a:solidFill>
              </a:rPr>
              <a:t> </a:t>
            </a:r>
            <a:r>
              <a:rPr lang="en-US" sz="2400" b="1" dirty="0" err="1" smtClean="0">
                <a:solidFill>
                  <a:srgbClr val="0070C0"/>
                </a:solidFill>
              </a:rPr>
              <a:t>Lục</a:t>
            </a:r>
            <a:r>
              <a:rPr lang="en-US" sz="2400" b="1" dirty="0" smtClean="0">
                <a:solidFill>
                  <a:srgbClr val="0070C0"/>
                </a:solidFill>
              </a:rPr>
              <a:t> </a:t>
            </a:r>
            <a:r>
              <a:rPr lang="en-US" sz="2400" b="1" dirty="0" err="1" smtClean="0">
                <a:solidFill>
                  <a:srgbClr val="0070C0"/>
                </a:solidFill>
              </a:rPr>
              <a:t>Gia</a:t>
            </a:r>
            <a:r>
              <a:rPr lang="en-US" sz="2400" b="1" dirty="0" smtClean="0">
                <a:solidFill>
                  <a:srgbClr val="0070C0"/>
                </a:solidFill>
              </a:rPr>
              <a:t> </a:t>
            </a:r>
            <a:r>
              <a:rPr lang="en-US" sz="2400" b="1" dirty="0" err="1" smtClean="0">
                <a:solidFill>
                  <a:srgbClr val="0070C0"/>
                </a:solidFill>
              </a:rPr>
              <a:t>Hoàng</a:t>
            </a:r>
            <a:endParaRPr lang="en-US" sz="2400" b="1" dirty="0" smtClean="0">
              <a:solidFill>
                <a:srgbClr val="0070C0"/>
              </a:solidFill>
            </a:endParaRPr>
          </a:p>
          <a:p>
            <a:pPr algn="l"/>
            <a:r>
              <a:rPr lang="en-US" sz="2400" b="1" dirty="0" smtClean="0">
                <a:solidFill>
                  <a:srgbClr val="0070C0"/>
                </a:solidFill>
              </a:rPr>
              <a:t>			   MSSV: 41201241</a:t>
            </a:r>
            <a:endParaRPr lang="en-US" sz="2400" dirty="0">
              <a:solidFill>
                <a:srgbClr val="0070C0"/>
              </a:solidFill>
            </a:endParaRPr>
          </a:p>
          <a:p>
            <a:endParaRPr lang="en-US" dirty="0">
              <a:solidFill>
                <a:srgbClr val="0070C0"/>
              </a:solidFill>
            </a:endParaRPr>
          </a:p>
        </p:txBody>
      </p:sp>
      <p:pic>
        <p:nvPicPr>
          <p:cNvPr id="7170" name="Picture 2" descr="D:\bkhcm\Đồ án môn học 2\báo cáo\mẫu báo cáo\LOGO BACH KHO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00" y="228600"/>
            <a:ext cx="1333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a:xfrm>
            <a:off x="2286000" y="6172200"/>
            <a:ext cx="4267200" cy="549275"/>
          </a:xfrm>
        </p:spPr>
        <p:txBody>
          <a:bodyPr/>
          <a:lstStyle/>
          <a:p>
            <a:r>
              <a:rPr lang="vi-VN" dirty="0" smtClean="0">
                <a:solidFill>
                  <a:srgbClr val="0070C0"/>
                </a:solidFill>
              </a:rPr>
              <a:t>TP Hồ Chí Minh, ngày 9 tháng 6 năm 2016</a:t>
            </a:r>
            <a:endParaRPr lang="en-US" dirty="0">
              <a:solidFill>
                <a:srgbClr val="0070C0"/>
              </a:solidFill>
            </a:endParaRPr>
          </a:p>
        </p:txBody>
      </p:sp>
    </p:spTree>
    <p:extLst>
      <p:ext uri="{BB962C8B-B14F-4D97-AF65-F5344CB8AC3E}">
        <p14:creationId xmlns:p14="http://schemas.microsoft.com/office/powerpoint/2010/main" val="38629001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LÝ THUYẾT</a:t>
            </a:r>
          </a:p>
        </p:txBody>
      </p:sp>
      <p:sp>
        <p:nvSpPr>
          <p:cNvPr id="3" name="Content Placeholder 2"/>
          <p:cNvSpPr>
            <a:spLocks noGrp="1"/>
          </p:cNvSpPr>
          <p:nvPr>
            <p:ph idx="1"/>
          </p:nvPr>
        </p:nvSpPr>
        <p:spPr>
          <a:xfrm>
            <a:off x="457200" y="1600200"/>
            <a:ext cx="4305300" cy="4525963"/>
          </a:xfrm>
        </p:spPr>
        <p:txBody>
          <a:bodyPr/>
          <a:lstStyle/>
          <a:p>
            <a:r>
              <a:rPr lang="en-US" b="1" dirty="0" smtClean="0"/>
              <a:t>Averaging Method</a:t>
            </a:r>
          </a:p>
          <a:p>
            <a:pPr marL="457200" lvl="1" indent="0">
              <a:buNone/>
            </a:pPr>
            <a:r>
              <a:rPr lang="en-US" sz="2000" u="sng" dirty="0" err="1" smtClean="0"/>
              <a:t>Ưu</a:t>
            </a:r>
            <a:r>
              <a:rPr lang="en-US" sz="2000" u="sng" dirty="0" smtClean="0"/>
              <a:t> </a:t>
            </a:r>
            <a:r>
              <a:rPr lang="en-US" sz="2000" u="sng" dirty="0" err="1" smtClean="0"/>
              <a:t>điểm</a:t>
            </a:r>
            <a:r>
              <a:rPr lang="en-US" sz="2000" u="sng" dirty="0" smtClean="0"/>
              <a:t>:</a:t>
            </a:r>
            <a:r>
              <a:rPr lang="en-US" sz="2000" dirty="0" smtClean="0"/>
              <a:t> </a:t>
            </a:r>
            <a:r>
              <a:rPr lang="en-US" sz="2000" dirty="0" err="1" smtClean="0"/>
              <a:t>Làm</a:t>
            </a:r>
            <a:r>
              <a:rPr lang="en-US" sz="2000" dirty="0" smtClean="0"/>
              <a:t> </a:t>
            </a:r>
            <a:r>
              <a:rPr lang="en-US" sz="2000" dirty="0" err="1" smtClean="0"/>
              <a:t>việc</a:t>
            </a:r>
            <a:r>
              <a:rPr lang="en-US" sz="2000" dirty="0" smtClean="0"/>
              <a:t> </a:t>
            </a:r>
            <a:r>
              <a:rPr lang="en-US" sz="2000" dirty="0" err="1" smtClean="0"/>
              <a:t>được</a:t>
            </a:r>
            <a:r>
              <a:rPr lang="en-US" sz="2000" dirty="0" smtClean="0"/>
              <a:t> </a:t>
            </a:r>
            <a:r>
              <a:rPr lang="en-US" sz="2000" dirty="0" err="1" smtClean="0"/>
              <a:t>trong</a:t>
            </a:r>
            <a:r>
              <a:rPr lang="en-US" sz="2000" dirty="0" smtClean="0"/>
              <a:t> </a:t>
            </a:r>
            <a:r>
              <a:rPr lang="en-US" sz="2000" dirty="0" err="1" smtClean="0"/>
              <a:t>môi</a:t>
            </a:r>
            <a:r>
              <a:rPr lang="en-US" sz="2000" dirty="0" smtClean="0"/>
              <a:t> </a:t>
            </a:r>
            <a:r>
              <a:rPr lang="en-US" sz="2000" dirty="0" err="1" smtClean="0"/>
              <a:t>trường</a:t>
            </a:r>
            <a:r>
              <a:rPr lang="en-US" sz="2000" dirty="0" smtClean="0"/>
              <a:t> </a:t>
            </a:r>
            <a:r>
              <a:rPr lang="en-US" sz="2000" dirty="0" err="1" smtClean="0"/>
              <a:t>ánh</a:t>
            </a:r>
            <a:r>
              <a:rPr lang="en-US" sz="2000" dirty="0" smtClean="0"/>
              <a:t> </a:t>
            </a:r>
            <a:r>
              <a:rPr lang="en-US" sz="2000" dirty="0" err="1" smtClean="0"/>
              <a:t>áng</a:t>
            </a:r>
            <a:r>
              <a:rPr lang="en-US" sz="2000" dirty="0" smtClean="0"/>
              <a:t> </a:t>
            </a:r>
            <a:r>
              <a:rPr lang="en-US" sz="2000" dirty="0" err="1" smtClean="0"/>
              <a:t>thay</a:t>
            </a:r>
            <a:r>
              <a:rPr lang="en-US" sz="2000" dirty="0" smtClean="0"/>
              <a:t> </a:t>
            </a:r>
            <a:r>
              <a:rPr lang="en-US" sz="2000" dirty="0" err="1" smtClean="0"/>
              <a:t>đổi</a:t>
            </a:r>
            <a:r>
              <a:rPr lang="en-US" sz="2000" dirty="0" smtClean="0"/>
              <a:t>.</a:t>
            </a:r>
          </a:p>
          <a:p>
            <a:pPr marL="457200" lvl="1" indent="0">
              <a:buNone/>
            </a:pPr>
            <a:r>
              <a:rPr lang="en-US" sz="2000" u="sng" dirty="0" err="1" smtClean="0"/>
              <a:t>Khuyết</a:t>
            </a:r>
            <a:r>
              <a:rPr lang="en-US" sz="2000" u="sng" dirty="0" smtClean="0"/>
              <a:t> </a:t>
            </a:r>
            <a:r>
              <a:rPr lang="en-US" sz="2000" u="sng" dirty="0" err="1" smtClean="0"/>
              <a:t>điểm</a:t>
            </a:r>
            <a:r>
              <a:rPr lang="en-US" sz="2000" u="sng" dirty="0" smtClean="0"/>
              <a:t>:</a:t>
            </a:r>
            <a:r>
              <a:rPr lang="en-US" sz="2000" dirty="0" smtClean="0"/>
              <a:t> </a:t>
            </a:r>
            <a:r>
              <a:rPr lang="en-US" sz="2000" dirty="0" err="1" smtClean="0"/>
              <a:t>Chưa</a:t>
            </a:r>
            <a:r>
              <a:rPr lang="en-US" sz="2000" dirty="0" smtClean="0"/>
              <a:t> </a:t>
            </a:r>
            <a:r>
              <a:rPr lang="en-US" sz="2000" dirty="0" err="1" smtClean="0"/>
              <a:t>xử</a:t>
            </a:r>
            <a:r>
              <a:rPr lang="en-US" sz="2000" dirty="0" smtClean="0"/>
              <a:t> </a:t>
            </a:r>
            <a:r>
              <a:rPr lang="en-US" sz="2000" dirty="0" err="1" smtClean="0"/>
              <a:t>lý</a:t>
            </a:r>
            <a:r>
              <a:rPr lang="en-US" sz="2000" dirty="0" smtClean="0"/>
              <a:t> </a:t>
            </a:r>
            <a:r>
              <a:rPr lang="en-US" sz="2000" dirty="0" err="1" smtClean="0"/>
              <a:t>được</a:t>
            </a:r>
            <a:r>
              <a:rPr lang="en-US" sz="2000" dirty="0" smtClean="0"/>
              <a:t> </a:t>
            </a:r>
            <a:r>
              <a:rPr lang="en-US" sz="2000" dirty="0" err="1" smtClean="0"/>
              <a:t>các</a:t>
            </a:r>
            <a:r>
              <a:rPr lang="en-US" sz="2000" dirty="0" smtClean="0"/>
              <a:t> </a:t>
            </a:r>
            <a:r>
              <a:rPr lang="en-US" sz="2000" dirty="0" err="1" smtClean="0"/>
              <a:t>chuyển</a:t>
            </a:r>
            <a:r>
              <a:rPr lang="en-US" sz="2000" dirty="0" smtClean="0"/>
              <a:t> </a:t>
            </a:r>
            <a:r>
              <a:rPr lang="en-US" sz="2000" dirty="0" err="1" smtClean="0"/>
              <a:t>động</a:t>
            </a:r>
            <a:r>
              <a:rPr lang="en-US" sz="2000" dirty="0" smtClean="0"/>
              <a:t> </a:t>
            </a:r>
            <a:r>
              <a:rPr lang="en-US" sz="2000" dirty="0" err="1" smtClean="0"/>
              <a:t>phức</a:t>
            </a:r>
            <a:r>
              <a:rPr lang="en-US" sz="2000" dirty="0" smtClean="0"/>
              <a:t> </a:t>
            </a:r>
            <a:r>
              <a:rPr lang="en-US" sz="2000" dirty="0" err="1" smtClean="0"/>
              <a:t>tạp</a:t>
            </a:r>
            <a:r>
              <a:rPr lang="en-US" sz="2000" dirty="0" smtClean="0"/>
              <a:t> (</a:t>
            </a:r>
            <a:r>
              <a:rPr lang="en-US" sz="2000" dirty="0" err="1" smtClean="0"/>
              <a:t>lá</a:t>
            </a:r>
            <a:r>
              <a:rPr lang="en-US" sz="2000" dirty="0" smtClean="0"/>
              <a:t> </a:t>
            </a:r>
            <a:r>
              <a:rPr lang="en-US" sz="2000" dirty="0" err="1" smtClean="0"/>
              <a:t>cây</a:t>
            </a:r>
            <a:r>
              <a:rPr lang="en-US" sz="2000" dirty="0" smtClean="0"/>
              <a:t> lay </a:t>
            </a:r>
            <a:r>
              <a:rPr lang="en-US" sz="2000" dirty="0" err="1" smtClean="0"/>
              <a:t>động</a:t>
            </a:r>
            <a:r>
              <a:rPr lang="en-US" sz="2000" dirty="0" smtClean="0"/>
              <a:t>, </a:t>
            </a:r>
            <a:r>
              <a:rPr lang="en-US" sz="2000" dirty="0" err="1" smtClean="0"/>
              <a:t>cánh</a:t>
            </a:r>
            <a:r>
              <a:rPr lang="en-US" sz="2000" dirty="0" smtClean="0"/>
              <a:t> </a:t>
            </a:r>
            <a:r>
              <a:rPr lang="en-US" sz="2000" dirty="0" err="1" smtClean="0"/>
              <a:t>quạt</a:t>
            </a:r>
            <a:r>
              <a:rPr lang="en-US" sz="2000" dirty="0" smtClean="0"/>
              <a:t> </a:t>
            </a:r>
            <a:r>
              <a:rPr lang="en-US" sz="2000" dirty="0" err="1" smtClean="0"/>
              <a:t>xoay</a:t>
            </a:r>
            <a:r>
              <a:rPr lang="en-US" sz="2000" dirty="0" smtClean="0"/>
              <a:t>, </a:t>
            </a:r>
            <a:r>
              <a:rPr lang="en-US" sz="2000" dirty="0" err="1" smtClean="0"/>
              <a:t>sự</a:t>
            </a:r>
            <a:r>
              <a:rPr lang="en-US" sz="2000" dirty="0" smtClean="0"/>
              <a:t> lay </a:t>
            </a:r>
            <a:r>
              <a:rPr lang="en-US" sz="2000" dirty="0" err="1" smtClean="0"/>
              <a:t>động</a:t>
            </a:r>
            <a:r>
              <a:rPr lang="en-US" sz="2000" dirty="0" smtClean="0"/>
              <a:t> </a:t>
            </a:r>
            <a:r>
              <a:rPr lang="en-US" sz="2000" dirty="0" err="1" smtClean="0"/>
              <a:t>của</a:t>
            </a:r>
            <a:r>
              <a:rPr lang="en-US" sz="2000" dirty="0" smtClean="0"/>
              <a:t> </a:t>
            </a:r>
            <a:r>
              <a:rPr lang="en-US" sz="2000" dirty="0" err="1" smtClean="0"/>
              <a:t>tấm</a:t>
            </a:r>
            <a:r>
              <a:rPr lang="en-US" sz="2000" dirty="0" smtClean="0"/>
              <a:t> </a:t>
            </a:r>
            <a:r>
              <a:rPr lang="en-US" sz="2000" dirty="0" err="1" smtClean="0"/>
              <a:t>màn</a:t>
            </a:r>
            <a:r>
              <a:rPr lang="en-US" sz="2000" dirty="0" smtClean="0"/>
              <a:t>, ….).</a:t>
            </a: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10</a:t>
            </a:fld>
            <a:endParaRPr lang="en-US">
              <a:solidFill>
                <a:srgbClr val="0070C0"/>
              </a:solidFill>
            </a:endParaRPr>
          </a:p>
        </p:txBody>
      </p:sp>
      <p:grpSp>
        <p:nvGrpSpPr>
          <p:cNvPr id="7" name="Group 6"/>
          <p:cNvGrpSpPr/>
          <p:nvPr/>
        </p:nvGrpSpPr>
        <p:grpSpPr>
          <a:xfrm>
            <a:off x="3962400" y="4114800"/>
            <a:ext cx="4876800" cy="1828800"/>
            <a:chOff x="1676400" y="4038600"/>
            <a:chExt cx="4876800" cy="1828800"/>
          </a:xfrm>
        </p:grpSpPr>
        <p:pic>
          <p:nvPicPr>
            <p:cNvPr id="2050" name="Picture 2" descr="D:\bkhcm\Đồ án môn học 2\báo cáo\AVG_BG_rawIma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4038600"/>
              <a:ext cx="2438400"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051" name="Picture 3" descr="D:\bkhcm\Đồ án môn học 2\báo cáo\AVG_B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4038600"/>
              <a:ext cx="2438400"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5181600" y="1828800"/>
            <a:ext cx="3581400" cy="1804988"/>
          </a:xfrm>
          <a:prstGeom prst="rect">
            <a:avLst/>
          </a:prstGeom>
          <a:ln>
            <a:noFill/>
          </a:ln>
          <a:effectLst>
            <a:softEdge rad="112500"/>
          </a:effectLst>
        </p:spPr>
      </p:pic>
    </p:spTree>
    <p:extLst>
      <p:ext uri="{BB962C8B-B14F-4D97-AF65-F5344CB8AC3E}">
        <p14:creationId xmlns:p14="http://schemas.microsoft.com/office/powerpoint/2010/main" val="631602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LÝ THUYẾT</a:t>
            </a:r>
          </a:p>
        </p:txBody>
      </p:sp>
      <p:sp>
        <p:nvSpPr>
          <p:cNvPr id="3" name="Content Placeholder 2"/>
          <p:cNvSpPr>
            <a:spLocks noGrp="1"/>
          </p:cNvSpPr>
          <p:nvPr>
            <p:ph idx="1"/>
          </p:nvPr>
        </p:nvSpPr>
        <p:spPr>
          <a:xfrm>
            <a:off x="457200" y="1600200"/>
            <a:ext cx="4876800" cy="4525963"/>
          </a:xfrm>
        </p:spPr>
        <p:txBody>
          <a:bodyPr>
            <a:normAutofit lnSpcReduction="10000"/>
          </a:bodyPr>
          <a:lstStyle/>
          <a:p>
            <a:r>
              <a:rPr lang="en-US" b="1" dirty="0" err="1" smtClean="0"/>
              <a:t>CodeBook</a:t>
            </a:r>
            <a:r>
              <a:rPr lang="en-US" b="1" dirty="0" smtClean="0"/>
              <a:t> Method</a:t>
            </a:r>
          </a:p>
          <a:p>
            <a:pPr marL="457200" lvl="1" indent="0">
              <a:buNone/>
            </a:pPr>
            <a:r>
              <a:rPr lang="en-US" sz="2000" dirty="0" smtClean="0"/>
              <a:t>RGB -&gt; HSV (YUV) -&gt; V-plane</a:t>
            </a:r>
          </a:p>
          <a:p>
            <a:pPr marL="457200" lvl="1" indent="0">
              <a:buNone/>
            </a:pPr>
            <a:r>
              <a:rPr lang="en-US" sz="2000" dirty="0" err="1" smtClean="0"/>
              <a:t>Ưu</a:t>
            </a:r>
            <a:r>
              <a:rPr lang="en-US" sz="2000" dirty="0" smtClean="0"/>
              <a:t> </a:t>
            </a:r>
            <a:r>
              <a:rPr lang="en-US" sz="2000" dirty="0" err="1" smtClean="0"/>
              <a:t>điểm</a:t>
            </a:r>
            <a:r>
              <a:rPr lang="en-US" sz="2000" dirty="0" smtClean="0"/>
              <a:t>: </a:t>
            </a:r>
          </a:p>
          <a:p>
            <a:pPr lvl="1">
              <a:buFont typeface="Arial" pitchFamily="34" charset="0"/>
              <a:buChar char="•"/>
            </a:pPr>
            <a:r>
              <a:rPr lang="en-US" sz="2000" dirty="0" err="1" smtClean="0"/>
              <a:t>Áp</a:t>
            </a:r>
            <a:r>
              <a:rPr lang="en-US" sz="2000" dirty="0" smtClean="0"/>
              <a:t> </a:t>
            </a:r>
            <a:r>
              <a:rPr lang="en-US" sz="2000" dirty="0" err="1" smtClean="0"/>
              <a:t>dụng</a:t>
            </a:r>
            <a:r>
              <a:rPr lang="en-US" sz="2000" dirty="0" smtClean="0"/>
              <a:t> </a:t>
            </a:r>
            <a:r>
              <a:rPr lang="en-US" sz="2000" dirty="0" err="1" smtClean="0"/>
              <a:t>cho</a:t>
            </a:r>
            <a:r>
              <a:rPr lang="en-US" sz="2000" dirty="0" smtClean="0"/>
              <a:t> </a:t>
            </a:r>
            <a:r>
              <a:rPr lang="en-US" sz="2000" dirty="0" err="1" smtClean="0"/>
              <a:t>các</a:t>
            </a:r>
            <a:r>
              <a:rPr lang="en-US" sz="2000" dirty="0" smtClean="0"/>
              <a:t> background </a:t>
            </a:r>
            <a:r>
              <a:rPr lang="en-US" sz="2000" dirty="0" err="1" smtClean="0"/>
              <a:t>có</a:t>
            </a:r>
            <a:r>
              <a:rPr lang="en-US" sz="2000" dirty="0" smtClean="0"/>
              <a:t> </a:t>
            </a:r>
            <a:r>
              <a:rPr lang="en-US" sz="2000" dirty="0" err="1" smtClean="0"/>
              <a:t>chuyển</a:t>
            </a:r>
            <a:r>
              <a:rPr lang="en-US" sz="2000" dirty="0" smtClean="0"/>
              <a:t> </a:t>
            </a:r>
            <a:r>
              <a:rPr lang="en-US" sz="2000" dirty="0" err="1" smtClean="0"/>
              <a:t>động</a:t>
            </a:r>
            <a:r>
              <a:rPr lang="en-US" sz="2000" dirty="0" smtClean="0"/>
              <a:t> </a:t>
            </a:r>
            <a:r>
              <a:rPr lang="en-US" sz="2000" dirty="0" err="1" smtClean="0"/>
              <a:t>phức</a:t>
            </a:r>
            <a:r>
              <a:rPr lang="en-US" sz="2000" dirty="0" smtClean="0"/>
              <a:t>.</a:t>
            </a:r>
          </a:p>
          <a:p>
            <a:pPr lvl="1">
              <a:buFont typeface="Arial" pitchFamily="34" charset="0"/>
              <a:buChar char="•"/>
            </a:pPr>
            <a:r>
              <a:rPr lang="en-US" sz="2000" dirty="0" err="1" smtClean="0"/>
              <a:t>Thời</a:t>
            </a:r>
            <a:r>
              <a:rPr lang="en-US" sz="2000" dirty="0" smtClean="0"/>
              <a:t> </a:t>
            </a:r>
            <a:r>
              <a:rPr lang="en-US" sz="2000" dirty="0" err="1" smtClean="0"/>
              <a:t>gian</a:t>
            </a:r>
            <a:r>
              <a:rPr lang="en-US" sz="2000" dirty="0" smtClean="0"/>
              <a:t> </a:t>
            </a:r>
            <a:r>
              <a:rPr lang="en-US" sz="2000" dirty="0" err="1" smtClean="0"/>
              <a:t>học</a:t>
            </a:r>
            <a:r>
              <a:rPr lang="en-US" sz="2000" dirty="0" smtClean="0"/>
              <a:t> </a:t>
            </a:r>
            <a:r>
              <a:rPr lang="en-US" sz="2000" dirty="0" err="1" smtClean="0"/>
              <a:t>nhanh</a:t>
            </a:r>
            <a:r>
              <a:rPr lang="en-US" sz="2000" dirty="0" smtClean="0"/>
              <a:t>, </a:t>
            </a:r>
            <a:r>
              <a:rPr lang="en-US" sz="2000" dirty="0" err="1" smtClean="0"/>
              <a:t>có</a:t>
            </a:r>
            <a:r>
              <a:rPr lang="en-US" sz="2000" dirty="0" smtClean="0"/>
              <a:t> </a:t>
            </a:r>
            <a:r>
              <a:rPr lang="en-US" sz="2000" dirty="0" err="1" smtClean="0"/>
              <a:t>khả</a:t>
            </a:r>
            <a:r>
              <a:rPr lang="en-US" sz="2000" dirty="0" smtClean="0"/>
              <a:t> </a:t>
            </a:r>
            <a:r>
              <a:rPr lang="en-US" sz="2000" dirty="0" err="1" smtClean="0"/>
              <a:t>năng</a:t>
            </a:r>
            <a:r>
              <a:rPr lang="en-US" sz="2000" dirty="0" smtClean="0"/>
              <a:t> </a:t>
            </a:r>
            <a:r>
              <a:rPr lang="en-US" sz="2000" dirty="0" err="1" smtClean="0"/>
              <a:t>cập</a:t>
            </a:r>
            <a:r>
              <a:rPr lang="en-US" sz="2000" dirty="0" smtClean="0"/>
              <a:t> </a:t>
            </a:r>
            <a:r>
              <a:rPr lang="en-US" sz="2000" dirty="0" err="1" smtClean="0"/>
              <a:t>nhật</a:t>
            </a:r>
            <a:r>
              <a:rPr lang="en-US" sz="2000" dirty="0" smtClean="0"/>
              <a:t> background </a:t>
            </a:r>
            <a:r>
              <a:rPr lang="en-US" sz="2000" dirty="0" err="1" smtClean="0"/>
              <a:t>sau</a:t>
            </a:r>
            <a:r>
              <a:rPr lang="en-US" sz="2000" dirty="0" smtClean="0"/>
              <a:t> </a:t>
            </a:r>
            <a:r>
              <a:rPr lang="en-US" sz="2000" dirty="0" err="1" smtClean="0"/>
              <a:t>một</a:t>
            </a:r>
            <a:r>
              <a:rPr lang="en-US" sz="2000" dirty="0" smtClean="0"/>
              <a:t> </a:t>
            </a:r>
            <a:r>
              <a:rPr lang="en-US" sz="2000" dirty="0" err="1" smtClean="0"/>
              <a:t>khoảng</a:t>
            </a:r>
            <a:r>
              <a:rPr lang="en-US" sz="2000" dirty="0" smtClean="0"/>
              <a:t> </a:t>
            </a:r>
            <a:r>
              <a:rPr lang="en-US" sz="2000" dirty="0" err="1" smtClean="0"/>
              <a:t>thời</a:t>
            </a:r>
            <a:r>
              <a:rPr lang="en-US" sz="2000" dirty="0" smtClean="0"/>
              <a:t> </a:t>
            </a:r>
            <a:r>
              <a:rPr lang="en-US" sz="2000" dirty="0" err="1" smtClean="0"/>
              <a:t>gian</a:t>
            </a:r>
            <a:r>
              <a:rPr lang="en-US" sz="2000" dirty="0" smtClean="0"/>
              <a:t>.</a:t>
            </a:r>
          </a:p>
          <a:p>
            <a:pPr marL="457200" lvl="1" indent="0">
              <a:buNone/>
            </a:pPr>
            <a:r>
              <a:rPr lang="en-US" sz="2000" dirty="0" err="1" smtClean="0"/>
              <a:t>Khuyết</a:t>
            </a:r>
            <a:r>
              <a:rPr lang="en-US" sz="2000" dirty="0" smtClean="0"/>
              <a:t> </a:t>
            </a:r>
            <a:r>
              <a:rPr lang="en-US" sz="2000" dirty="0" err="1" smtClean="0"/>
              <a:t>điểm</a:t>
            </a:r>
            <a:r>
              <a:rPr lang="en-US" sz="2000" dirty="0" smtClean="0"/>
              <a:t>:</a:t>
            </a:r>
          </a:p>
          <a:p>
            <a:pPr lvl="1">
              <a:buFont typeface="Arial" pitchFamily="34" charset="0"/>
              <a:buChar char="•"/>
            </a:pPr>
            <a:r>
              <a:rPr lang="en-US" sz="2000" dirty="0" err="1" smtClean="0"/>
              <a:t>Vẫn</a:t>
            </a:r>
            <a:r>
              <a:rPr lang="en-US" sz="2000" dirty="0" smtClean="0"/>
              <a:t> </a:t>
            </a:r>
            <a:r>
              <a:rPr lang="en-US" sz="2000" dirty="0" err="1" smtClean="0"/>
              <a:t>bị</a:t>
            </a:r>
            <a:r>
              <a:rPr lang="en-US" sz="2000" dirty="0" smtClean="0"/>
              <a:t> </a:t>
            </a:r>
            <a:r>
              <a:rPr lang="en-US" sz="2000" dirty="0" err="1" smtClean="0"/>
              <a:t>hạn</a:t>
            </a:r>
            <a:r>
              <a:rPr lang="en-US" sz="2000" dirty="0" smtClean="0"/>
              <a:t> </a:t>
            </a:r>
            <a:r>
              <a:rPr lang="en-US" sz="2000" dirty="0" err="1" smtClean="0"/>
              <a:t>chế</a:t>
            </a:r>
            <a:r>
              <a:rPr lang="en-US" sz="2000" dirty="0" smtClean="0"/>
              <a:t> </a:t>
            </a:r>
            <a:r>
              <a:rPr lang="en-US" sz="2000" dirty="0" err="1" smtClean="0"/>
              <a:t>với</a:t>
            </a:r>
            <a:r>
              <a:rPr lang="en-US" sz="2000" dirty="0" smtClean="0"/>
              <a:t> </a:t>
            </a:r>
            <a:r>
              <a:rPr lang="en-US" sz="2000" dirty="0" err="1" smtClean="0"/>
              <a:t>các</a:t>
            </a:r>
            <a:r>
              <a:rPr lang="en-US" sz="2000" dirty="0" smtClean="0"/>
              <a:t> </a:t>
            </a:r>
            <a:r>
              <a:rPr lang="en-US" sz="2000" dirty="0" err="1" smtClean="0"/>
              <a:t>quang</a:t>
            </a:r>
            <a:r>
              <a:rPr lang="en-US" sz="2000" dirty="0" smtClean="0"/>
              <a:t> </a:t>
            </a:r>
            <a:r>
              <a:rPr lang="en-US" sz="2000" dirty="0" err="1" smtClean="0"/>
              <a:t>cảnh</a:t>
            </a:r>
            <a:r>
              <a:rPr lang="en-US" sz="2000" dirty="0" smtClean="0"/>
              <a:t> </a:t>
            </a:r>
            <a:r>
              <a:rPr lang="en-US" sz="2000" dirty="0" err="1" smtClean="0"/>
              <a:t>thay</a:t>
            </a:r>
            <a:r>
              <a:rPr lang="en-US" sz="2000" dirty="0" smtClean="0"/>
              <a:t> </a:t>
            </a:r>
            <a:r>
              <a:rPr lang="en-US" sz="2000" dirty="0" err="1" smtClean="0"/>
              <a:t>đổi</a:t>
            </a:r>
            <a:r>
              <a:rPr lang="en-US" sz="2000" dirty="0" smtClean="0"/>
              <a:t> </a:t>
            </a:r>
            <a:r>
              <a:rPr lang="en-US" sz="2000" dirty="0" err="1" smtClean="0"/>
              <a:t>toàn</a:t>
            </a:r>
            <a:r>
              <a:rPr lang="en-US" sz="2000" dirty="0" smtClean="0"/>
              <a:t> </a:t>
            </a:r>
            <a:r>
              <a:rPr lang="en-US" sz="2000" dirty="0" err="1" smtClean="0"/>
              <a:t>cục</a:t>
            </a:r>
            <a:r>
              <a:rPr lang="en-US" sz="2000" dirty="0"/>
              <a:t> </a:t>
            </a:r>
            <a:r>
              <a:rPr lang="en-US" sz="2000" dirty="0" smtClean="0"/>
              <a:t>(</a:t>
            </a:r>
            <a:r>
              <a:rPr lang="en-US" sz="2000" dirty="0" err="1" smtClean="0"/>
              <a:t>ánh</a:t>
            </a:r>
            <a:r>
              <a:rPr lang="en-US" sz="2000" dirty="0" smtClean="0"/>
              <a:t> </a:t>
            </a:r>
            <a:r>
              <a:rPr lang="en-US" sz="2000" dirty="0" err="1" smtClean="0"/>
              <a:t>sáng</a:t>
            </a:r>
            <a:r>
              <a:rPr lang="en-US" sz="2000" dirty="0" smtClean="0"/>
              <a:t>).</a:t>
            </a:r>
          </a:p>
          <a:p>
            <a:pPr lvl="1">
              <a:buFont typeface="Arial" pitchFamily="34" charset="0"/>
              <a:buChar char="•"/>
            </a:pPr>
            <a:r>
              <a:rPr lang="en-US" sz="2000" dirty="0" err="1"/>
              <a:t>M</a:t>
            </a:r>
            <a:r>
              <a:rPr lang="en-US" sz="2000" dirty="0" err="1" smtClean="0"/>
              <a:t>ỗi</a:t>
            </a:r>
            <a:r>
              <a:rPr lang="en-US" sz="2000" dirty="0" smtClean="0"/>
              <a:t> </a:t>
            </a:r>
            <a:r>
              <a:rPr lang="en-US" sz="2000" dirty="0" err="1" smtClean="0"/>
              <a:t>trường</a:t>
            </a:r>
            <a:r>
              <a:rPr lang="en-US" sz="2000" dirty="0" smtClean="0"/>
              <a:t> </a:t>
            </a:r>
            <a:r>
              <a:rPr lang="en-US" sz="2000" dirty="0" err="1" smtClean="0"/>
              <a:t>hợp</a:t>
            </a:r>
            <a:r>
              <a:rPr lang="en-US" sz="2000" dirty="0" smtClean="0"/>
              <a:t> </a:t>
            </a:r>
            <a:r>
              <a:rPr lang="en-US" sz="2000" dirty="0" err="1" smtClean="0"/>
              <a:t>cần</a:t>
            </a:r>
            <a:r>
              <a:rPr lang="en-US" sz="2000" dirty="0" smtClean="0"/>
              <a:t> codebook </a:t>
            </a:r>
            <a:r>
              <a:rPr lang="en-US" sz="2000" dirty="0" err="1" smtClean="0"/>
              <a:t>với</a:t>
            </a:r>
            <a:r>
              <a:rPr lang="en-US" sz="2000" dirty="0" smtClean="0"/>
              <a:t> </a:t>
            </a:r>
            <a:r>
              <a:rPr lang="en-US" sz="2000" dirty="0" err="1" smtClean="0"/>
              <a:t>thuật</a:t>
            </a:r>
            <a:r>
              <a:rPr lang="en-US" sz="2000" dirty="0" smtClean="0"/>
              <a:t> </a:t>
            </a:r>
            <a:r>
              <a:rPr lang="en-US" sz="2000" dirty="0" err="1" smtClean="0"/>
              <a:t>toán</a:t>
            </a:r>
            <a:r>
              <a:rPr lang="en-US" sz="2000" dirty="0" smtClean="0"/>
              <a:t> </a:t>
            </a:r>
            <a:r>
              <a:rPr lang="en-US" sz="2000" dirty="0" err="1" smtClean="0"/>
              <a:t>khác</a:t>
            </a:r>
            <a:r>
              <a:rPr lang="en-US" sz="2000" dirty="0" smtClean="0"/>
              <a:t> </a:t>
            </a:r>
            <a:r>
              <a:rPr lang="en-US" sz="2000" dirty="0" err="1" smtClean="0"/>
              <a:t>nhau</a:t>
            </a:r>
            <a:r>
              <a:rPr lang="en-US" sz="2000" dirty="0" smtClean="0"/>
              <a:t>.</a:t>
            </a:r>
          </a:p>
          <a:p>
            <a:pPr marL="457200" lvl="1" indent="0">
              <a:buNone/>
            </a:pPr>
            <a:endParaRPr lang="en-US" dirty="0" smtClean="0"/>
          </a:p>
        </p:txBody>
      </p:sp>
      <p:sp>
        <p:nvSpPr>
          <p:cNvPr id="4" name="Date Placeholder 3"/>
          <p:cNvSpPr>
            <a:spLocks noGrp="1"/>
          </p:cNvSpPr>
          <p:nvPr>
            <p:ph type="dt" sz="half" idx="10"/>
          </p:nvPr>
        </p:nvSpPr>
        <p:spPr/>
        <p:txBody>
          <a:bodyPr/>
          <a:lstStyle/>
          <a:p>
            <a:r>
              <a:rPr lang="en-US" dirty="0" smtClean="0">
                <a:solidFill>
                  <a:srgbClr val="0070C0"/>
                </a:solidFill>
              </a:rPr>
              <a:t>9/6/2016</a:t>
            </a:r>
            <a:endParaRPr lang="en-US" dirty="0">
              <a:solidFill>
                <a:srgbClr val="0070C0"/>
              </a:solidFill>
            </a:endParaRPr>
          </a:p>
        </p:txBody>
      </p:sp>
      <p:sp>
        <p:nvSpPr>
          <p:cNvPr id="5" name="Footer Placeholder 4"/>
          <p:cNvSpPr>
            <a:spLocks noGrp="1"/>
          </p:cNvSpPr>
          <p:nvPr>
            <p:ph type="ftr" sz="quarter" idx="11"/>
          </p:nvPr>
        </p:nvSpPr>
        <p:spPr/>
        <p:txBody>
          <a:bodyPr/>
          <a:lstStyle/>
          <a:p>
            <a:r>
              <a:rPr lang="en-US" dirty="0" smtClean="0">
                <a:solidFill>
                  <a:srgbClr val="0070C0"/>
                </a:solidFill>
              </a:rPr>
              <a:t>ĐAMH 2 - </a:t>
            </a:r>
            <a:r>
              <a:rPr lang="en-US" dirty="0" err="1" smtClean="0">
                <a:solidFill>
                  <a:srgbClr val="0070C0"/>
                </a:solidFill>
              </a:rPr>
              <a:t>Tạ</a:t>
            </a:r>
            <a:r>
              <a:rPr lang="en-US" dirty="0" smtClean="0">
                <a:solidFill>
                  <a:srgbClr val="0070C0"/>
                </a:solidFill>
              </a:rPr>
              <a:t> </a:t>
            </a:r>
            <a:r>
              <a:rPr lang="en-US" dirty="0" err="1" smtClean="0">
                <a:solidFill>
                  <a:srgbClr val="0070C0"/>
                </a:solidFill>
              </a:rPr>
              <a:t>Lục</a:t>
            </a:r>
            <a:r>
              <a:rPr lang="en-US" dirty="0" smtClean="0">
                <a:solidFill>
                  <a:srgbClr val="0070C0"/>
                </a:solidFill>
              </a:rPr>
              <a:t> </a:t>
            </a:r>
            <a:r>
              <a:rPr lang="en-US" dirty="0" err="1" smtClean="0">
                <a:solidFill>
                  <a:srgbClr val="0070C0"/>
                </a:solidFill>
              </a:rPr>
              <a:t>Gia</a:t>
            </a:r>
            <a:r>
              <a:rPr lang="en-US" dirty="0" smtClean="0">
                <a:solidFill>
                  <a:srgbClr val="0070C0"/>
                </a:solidFill>
              </a:rPr>
              <a:t> </a:t>
            </a:r>
            <a:r>
              <a:rPr lang="en-US" dirty="0" err="1" smtClean="0">
                <a:solidFill>
                  <a:srgbClr val="0070C0"/>
                </a:solidFill>
              </a:rPr>
              <a:t>Hoàng</a:t>
            </a:r>
            <a:r>
              <a:rPr lang="en-US" dirty="0" smtClean="0">
                <a:solidFill>
                  <a:srgbClr val="0070C0"/>
                </a:solidFill>
              </a:rPr>
              <a:t> - 41201241</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11</a:t>
            </a:fld>
            <a:endParaRPr lang="en-US" dirty="0">
              <a:solidFill>
                <a:srgbClr val="0070C0"/>
              </a:solidFill>
            </a:endParaRPr>
          </a:p>
        </p:txBody>
      </p:sp>
      <p:grpSp>
        <p:nvGrpSpPr>
          <p:cNvPr id="9" name="Group 8"/>
          <p:cNvGrpSpPr/>
          <p:nvPr/>
        </p:nvGrpSpPr>
        <p:grpSpPr>
          <a:xfrm>
            <a:off x="5029200" y="4252318"/>
            <a:ext cx="3962400" cy="1600200"/>
            <a:chOff x="2373665" y="4095326"/>
            <a:chExt cx="4792310" cy="1862833"/>
          </a:xfrm>
        </p:grpSpPr>
        <p:pic>
          <p:nvPicPr>
            <p:cNvPr id="7" name="Picture 6" descr="D:\bkhcm\Đồ án môn học 2\báo cáo\CodeBook_rawImag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3665" y="4095326"/>
              <a:ext cx="2397302" cy="1860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4770967" y="4095492"/>
              <a:ext cx="2395008" cy="1862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5968733" y="1452562"/>
            <a:ext cx="2503487" cy="2433638"/>
          </a:xfrm>
          <a:prstGeom prst="rect">
            <a:avLst/>
          </a:prstGeom>
        </p:spPr>
      </p:pic>
    </p:spTree>
    <p:extLst>
      <p:ext uri="{BB962C8B-B14F-4D97-AF65-F5344CB8AC3E}">
        <p14:creationId xmlns:p14="http://schemas.microsoft.com/office/powerpoint/2010/main" val="25376599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LÝ THUYẾT</a:t>
            </a:r>
            <a:endParaRPr lang="en-US" dirty="0">
              <a:solidFill>
                <a:srgbClr val="0070C0"/>
              </a:solidFill>
            </a:endParaRPr>
          </a:p>
        </p:txBody>
      </p:sp>
      <p:sp>
        <p:nvSpPr>
          <p:cNvPr id="3" name="Content Placeholder 2"/>
          <p:cNvSpPr>
            <a:spLocks noGrp="1"/>
          </p:cNvSpPr>
          <p:nvPr>
            <p:ph idx="1"/>
          </p:nvPr>
        </p:nvSpPr>
        <p:spPr/>
        <p:txBody>
          <a:bodyPr>
            <a:normAutofit/>
          </a:bodyPr>
          <a:lstStyle/>
          <a:p>
            <a:r>
              <a:rPr lang="en-US" b="1" dirty="0" smtClean="0"/>
              <a:t>Motion Templates:</a:t>
            </a:r>
            <a:endParaRPr lang="en-US" b="1" dirty="0"/>
          </a:p>
          <a:p>
            <a:pPr lvl="1"/>
            <a:r>
              <a:rPr lang="en-US" sz="2000" dirty="0" err="1" smtClean="0"/>
              <a:t>Là</a:t>
            </a:r>
            <a:r>
              <a:rPr lang="en-US" sz="2000" dirty="0" smtClean="0"/>
              <a:t> </a:t>
            </a:r>
            <a:r>
              <a:rPr lang="en-US" sz="2000" dirty="0" err="1" smtClean="0"/>
              <a:t>một</a:t>
            </a:r>
            <a:r>
              <a:rPr lang="en-US" sz="2000" dirty="0" smtClean="0"/>
              <a:t> </a:t>
            </a:r>
            <a:r>
              <a:rPr lang="en-US" sz="2000" dirty="0" err="1" smtClean="0"/>
              <a:t>thuật</a:t>
            </a:r>
            <a:r>
              <a:rPr lang="en-US" sz="2000" dirty="0" smtClean="0"/>
              <a:t> </a:t>
            </a:r>
            <a:r>
              <a:rPr lang="en-US" sz="2000" dirty="0" err="1" smtClean="0"/>
              <a:t>toán</a:t>
            </a:r>
            <a:r>
              <a:rPr lang="en-US" sz="2000" dirty="0" smtClean="0"/>
              <a:t> </a:t>
            </a:r>
            <a:r>
              <a:rPr lang="en-US" sz="2000" dirty="0" err="1" smtClean="0"/>
              <a:t>theo</a:t>
            </a:r>
            <a:r>
              <a:rPr lang="en-US" sz="2000" dirty="0" smtClean="0"/>
              <a:t> </a:t>
            </a:r>
            <a:r>
              <a:rPr lang="en-US" sz="2000" dirty="0" err="1" smtClean="0"/>
              <a:t>dõi</a:t>
            </a:r>
            <a:r>
              <a:rPr lang="en-US" sz="2000" dirty="0" smtClean="0"/>
              <a:t> </a:t>
            </a:r>
            <a:r>
              <a:rPr lang="en-US" sz="2000" dirty="0" err="1" smtClean="0"/>
              <a:t>chuyển</a:t>
            </a:r>
            <a:r>
              <a:rPr lang="en-US" sz="2000" dirty="0" smtClean="0"/>
              <a:t> </a:t>
            </a:r>
            <a:r>
              <a:rPr lang="en-US" sz="2000" dirty="0" err="1" smtClean="0"/>
              <a:t>động</a:t>
            </a:r>
            <a:r>
              <a:rPr lang="en-US" sz="2000" dirty="0" smtClean="0"/>
              <a:t> </a:t>
            </a:r>
            <a:r>
              <a:rPr lang="en-US" sz="2000" dirty="0" err="1" smtClean="0"/>
              <a:t>tổng</a:t>
            </a:r>
            <a:r>
              <a:rPr lang="en-US" sz="2000" dirty="0" smtClean="0"/>
              <a:t> </a:t>
            </a:r>
            <a:r>
              <a:rPr lang="en-US" sz="2000" dirty="0" err="1" smtClean="0"/>
              <a:t>thể</a:t>
            </a:r>
            <a:r>
              <a:rPr lang="en-US" sz="2000" dirty="0" smtClean="0"/>
              <a:t> </a:t>
            </a:r>
            <a:r>
              <a:rPr lang="en-US" sz="2000" dirty="0" err="1" smtClean="0"/>
              <a:t>và</a:t>
            </a:r>
            <a:r>
              <a:rPr lang="en-US" sz="2000" dirty="0" smtClean="0"/>
              <a:t> </a:t>
            </a:r>
            <a:r>
              <a:rPr lang="en-US" sz="2000" dirty="0" err="1" smtClean="0"/>
              <a:t>nhận</a:t>
            </a:r>
            <a:r>
              <a:rPr lang="en-US" sz="2000" dirty="0" smtClean="0"/>
              <a:t> </a:t>
            </a:r>
            <a:r>
              <a:rPr lang="en-US" sz="2000" dirty="0" err="1" smtClean="0"/>
              <a:t>dạng</a:t>
            </a:r>
            <a:r>
              <a:rPr lang="en-US" sz="2000" dirty="0" smtClean="0"/>
              <a:t> </a:t>
            </a:r>
            <a:r>
              <a:rPr lang="en-US" sz="2000" dirty="0" err="1" smtClean="0"/>
              <a:t>động</a:t>
            </a:r>
            <a:r>
              <a:rPr lang="en-US" sz="2000" dirty="0" smtClean="0"/>
              <a:t> </a:t>
            </a:r>
            <a:r>
              <a:rPr lang="en-US" sz="2000" dirty="0" err="1" smtClean="0"/>
              <a:t>tác</a:t>
            </a:r>
            <a:r>
              <a:rPr lang="en-US" sz="2000" dirty="0" smtClean="0"/>
              <a:t> </a:t>
            </a:r>
            <a:r>
              <a:rPr lang="en-US" sz="2000" dirty="0" err="1" smtClean="0"/>
              <a:t>rất</a:t>
            </a:r>
            <a:r>
              <a:rPr lang="en-US" sz="2000" dirty="0" smtClean="0"/>
              <a:t> </a:t>
            </a:r>
            <a:r>
              <a:rPr lang="en-US" sz="2000" dirty="0" err="1" smtClean="0"/>
              <a:t>hiệu</a:t>
            </a:r>
            <a:r>
              <a:rPr lang="en-US" sz="2000" dirty="0" smtClean="0"/>
              <a:t> </a:t>
            </a:r>
            <a:r>
              <a:rPr lang="en-US" sz="2000" dirty="0" err="1" smtClean="0"/>
              <a:t>quả</a:t>
            </a:r>
            <a:r>
              <a:rPr lang="en-US" sz="2000" dirty="0" smtClean="0"/>
              <a:t>.</a:t>
            </a: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12</a:t>
            </a:fld>
            <a:endParaRPr lang="en-US">
              <a:solidFill>
                <a:srgbClr val="0070C0"/>
              </a:solidFill>
            </a:endParaRPr>
          </a:p>
        </p:txBody>
      </p:sp>
      <p:grpSp>
        <p:nvGrpSpPr>
          <p:cNvPr id="10" name="Group 9"/>
          <p:cNvGrpSpPr/>
          <p:nvPr/>
        </p:nvGrpSpPr>
        <p:grpSpPr>
          <a:xfrm>
            <a:off x="1714499" y="3300012"/>
            <a:ext cx="5867400" cy="2643588"/>
            <a:chOff x="1714499" y="2538012"/>
            <a:chExt cx="5867400" cy="2643588"/>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499" y="2538012"/>
              <a:ext cx="5867400" cy="225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209800" y="4812268"/>
              <a:ext cx="4876799" cy="369332"/>
            </a:xfrm>
            <a:prstGeom prst="rect">
              <a:avLst/>
            </a:prstGeom>
            <a:noFill/>
          </p:spPr>
          <p:txBody>
            <a:bodyPr wrap="square" rtlCol="0">
              <a:spAutoFit/>
            </a:bodyPr>
            <a:lstStyle/>
            <a:p>
              <a:pPr algn="ctr"/>
              <a:r>
                <a:rPr lang="en-US" dirty="0" smtClean="0"/>
                <a:t>Motion History Image (MHI)</a:t>
              </a:r>
              <a:endParaRPr lang="en-US" dirty="0"/>
            </a:p>
          </p:txBody>
        </p:sp>
      </p:grpSp>
    </p:spTree>
    <p:extLst>
      <p:ext uri="{BB962C8B-B14F-4D97-AF65-F5344CB8AC3E}">
        <p14:creationId xmlns:p14="http://schemas.microsoft.com/office/powerpoint/2010/main" val="41452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LÝ THUYẾT</a:t>
            </a:r>
            <a:endParaRPr lang="en-US" dirty="0">
              <a:solidFill>
                <a:srgbClr val="0070C0"/>
              </a:solidFill>
            </a:endParaRPr>
          </a:p>
        </p:txBody>
      </p:sp>
      <p:sp>
        <p:nvSpPr>
          <p:cNvPr id="3" name="Content Placeholder 2"/>
          <p:cNvSpPr>
            <a:spLocks noGrp="1"/>
          </p:cNvSpPr>
          <p:nvPr>
            <p:ph idx="1"/>
          </p:nvPr>
        </p:nvSpPr>
        <p:spPr/>
        <p:txBody>
          <a:bodyPr>
            <a:normAutofit/>
          </a:bodyPr>
          <a:lstStyle/>
          <a:p>
            <a:r>
              <a:rPr lang="en-US" b="1" dirty="0" smtClean="0"/>
              <a:t>Motion Templates:</a:t>
            </a:r>
          </a:p>
          <a:p>
            <a:endParaRPr lang="en-US"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13</a:t>
            </a:fld>
            <a:endParaRPr lang="en-US">
              <a:solidFill>
                <a:srgbClr val="0070C0"/>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33600"/>
            <a:ext cx="7010400" cy="419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006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solidFill>
                  <a:srgbClr val="0070C0"/>
                </a:solidFill>
              </a:rPr>
              <a:t>LÝ THUYẾT</a:t>
            </a:r>
            <a:endParaRPr lang="en-US" dirty="0">
              <a:solidFill>
                <a:srgbClr val="0070C0"/>
              </a:solidFill>
            </a:endParaRPr>
          </a:p>
        </p:txBody>
      </p:sp>
      <p:sp>
        <p:nvSpPr>
          <p:cNvPr id="3" name="Content Placeholder 2"/>
          <p:cNvSpPr>
            <a:spLocks noGrp="1"/>
          </p:cNvSpPr>
          <p:nvPr>
            <p:ph idx="1"/>
          </p:nvPr>
        </p:nvSpPr>
        <p:spPr/>
        <p:txBody>
          <a:bodyPr/>
          <a:lstStyle/>
          <a:p>
            <a:r>
              <a:rPr lang="en-US" b="1" dirty="0" smtClean="0"/>
              <a:t>Motion Templates:</a:t>
            </a:r>
            <a:endParaRPr lang="en-US" b="1"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14</a:t>
            </a:fld>
            <a:endParaRPr lang="en-US">
              <a:solidFill>
                <a:srgbClr val="0070C0"/>
              </a:solidFill>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556" y="2667000"/>
            <a:ext cx="5576889" cy="2857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598" y="2163733"/>
            <a:ext cx="4674804" cy="45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28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solidFill>
                  <a:srgbClr val="0070C0"/>
                </a:solidFill>
              </a:rPr>
              <a:t>LÝ THUYẾT</a:t>
            </a:r>
            <a:endParaRPr lang="en-US" dirty="0">
              <a:solidFill>
                <a:srgbClr val="0070C0"/>
              </a:solidFill>
            </a:endParaRPr>
          </a:p>
        </p:txBody>
      </p:sp>
      <p:sp>
        <p:nvSpPr>
          <p:cNvPr id="3" name="Content Placeholder 2"/>
          <p:cNvSpPr>
            <a:spLocks noGrp="1"/>
          </p:cNvSpPr>
          <p:nvPr>
            <p:ph idx="1"/>
          </p:nvPr>
        </p:nvSpPr>
        <p:spPr/>
        <p:txBody>
          <a:bodyPr/>
          <a:lstStyle/>
          <a:p>
            <a:r>
              <a:rPr lang="en-US" b="1" dirty="0" smtClean="0"/>
              <a:t>Motion Templates:</a:t>
            </a:r>
            <a:endParaRPr lang="en-US" b="1"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15</a:t>
            </a:fld>
            <a:endParaRPr lang="en-US">
              <a:solidFill>
                <a:srgbClr val="0070C0"/>
              </a:solidFill>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864928" y="4038600"/>
            <a:ext cx="5414144" cy="1979930"/>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3335" y="2259997"/>
            <a:ext cx="5177330" cy="170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28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solidFill>
                  <a:srgbClr val="0070C0"/>
                </a:solidFill>
              </a:rPr>
              <a:t>LÝ THUYẾT</a:t>
            </a:r>
            <a:endParaRPr lang="en-US" dirty="0">
              <a:solidFill>
                <a:srgbClr val="0070C0"/>
              </a:solidFill>
            </a:endParaRPr>
          </a:p>
        </p:txBody>
      </p:sp>
      <p:sp>
        <p:nvSpPr>
          <p:cNvPr id="3" name="Content Placeholder 2"/>
          <p:cNvSpPr>
            <a:spLocks noGrp="1"/>
          </p:cNvSpPr>
          <p:nvPr>
            <p:ph idx="1"/>
          </p:nvPr>
        </p:nvSpPr>
        <p:spPr/>
        <p:txBody>
          <a:bodyPr/>
          <a:lstStyle/>
          <a:p>
            <a:r>
              <a:rPr lang="en-US" b="1" dirty="0" smtClean="0"/>
              <a:t>Motion Templates:</a:t>
            </a:r>
            <a:endParaRPr lang="en-US" b="1"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16</a:t>
            </a:fld>
            <a:endParaRPr lang="en-US">
              <a:solidFill>
                <a:srgbClr val="0070C0"/>
              </a:solidFill>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4648200" y="1981200"/>
            <a:ext cx="4419600" cy="4257675"/>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99" y="2514600"/>
            <a:ext cx="4798289"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63459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bkhcm\Đồ án môn học 2\logitechC920(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1524000"/>
            <a:ext cx="2362200" cy="2133600"/>
          </a:xfrm>
          <a:prstGeom prst="rect">
            <a:avLst/>
          </a:prstGeom>
          <a:noFill/>
          <a:ln>
            <a:noFill/>
          </a:ln>
        </p:spPr>
      </p:pic>
      <p:sp>
        <p:nvSpPr>
          <p:cNvPr id="2" name="Title 1"/>
          <p:cNvSpPr>
            <a:spLocks noGrp="1"/>
          </p:cNvSpPr>
          <p:nvPr>
            <p:ph type="title"/>
          </p:nvPr>
        </p:nvSpPr>
        <p:spPr/>
        <p:txBody>
          <a:bodyPr/>
          <a:lstStyle/>
          <a:p>
            <a:r>
              <a:rPr lang="en-US" dirty="0" smtClean="0">
                <a:solidFill>
                  <a:srgbClr val="0070C0"/>
                </a:solidFill>
              </a:rPr>
              <a:t>CHỌN THIẾT BỊ PHẦN CỨNG</a:t>
            </a:r>
            <a:endParaRPr lang="en-US" dirty="0">
              <a:solidFill>
                <a:srgbClr val="0070C0"/>
              </a:solidFill>
            </a:endParaRPr>
          </a:p>
        </p:txBody>
      </p:sp>
      <p:sp>
        <p:nvSpPr>
          <p:cNvPr id="3" name="Content Placeholder 2"/>
          <p:cNvSpPr>
            <a:spLocks noGrp="1"/>
          </p:cNvSpPr>
          <p:nvPr>
            <p:ph idx="1"/>
          </p:nvPr>
        </p:nvSpPr>
        <p:spPr/>
        <p:txBody>
          <a:bodyPr/>
          <a:lstStyle/>
          <a:p>
            <a:pPr>
              <a:buFont typeface="Courier New" pitchFamily="49" charset="0"/>
              <a:buChar char="o"/>
            </a:pPr>
            <a:r>
              <a:rPr lang="en-US" b="1" dirty="0" smtClean="0"/>
              <a:t>Camera Logitech C920</a:t>
            </a:r>
          </a:p>
          <a:p>
            <a:pPr lvl="1">
              <a:buFont typeface="Arial" pitchFamily="34" charset="0"/>
              <a:buChar char="•"/>
            </a:pPr>
            <a:r>
              <a:rPr lang="en-US" dirty="0" err="1"/>
              <a:t>Kích</a:t>
            </a:r>
            <a:r>
              <a:rPr lang="en-US" dirty="0"/>
              <a:t> </a:t>
            </a:r>
            <a:r>
              <a:rPr lang="en-US" dirty="0" err="1"/>
              <a:t>thước</a:t>
            </a:r>
            <a:r>
              <a:rPr lang="en-US" dirty="0"/>
              <a:t>: 22x15x5 (</a:t>
            </a:r>
            <a:r>
              <a:rPr lang="en-US" dirty="0" err="1"/>
              <a:t>cmxcmxcm</a:t>
            </a:r>
            <a:r>
              <a:rPr lang="en-US" dirty="0"/>
              <a:t>)</a:t>
            </a:r>
          </a:p>
          <a:p>
            <a:pPr lvl="1">
              <a:buFont typeface="Arial" pitchFamily="34" charset="0"/>
              <a:buChar char="•"/>
            </a:pPr>
            <a:r>
              <a:rPr lang="en-US" dirty="0" err="1"/>
              <a:t>Kết</a:t>
            </a:r>
            <a:r>
              <a:rPr lang="en-US" dirty="0"/>
              <a:t> </a:t>
            </a:r>
            <a:r>
              <a:rPr lang="en-US" dirty="0" err="1"/>
              <a:t>nối</a:t>
            </a:r>
            <a:r>
              <a:rPr lang="en-US" dirty="0"/>
              <a:t> USB2.0</a:t>
            </a:r>
          </a:p>
          <a:p>
            <a:pPr lvl="1">
              <a:buFont typeface="Arial" pitchFamily="34" charset="0"/>
              <a:buChar char="•"/>
            </a:pPr>
            <a:r>
              <a:rPr lang="en-US" dirty="0" err="1"/>
              <a:t>Hỗ</a:t>
            </a:r>
            <a:r>
              <a:rPr lang="en-US" dirty="0"/>
              <a:t> </a:t>
            </a:r>
            <a:r>
              <a:rPr lang="en-US" dirty="0" err="1"/>
              <a:t>trợ</a:t>
            </a:r>
            <a:r>
              <a:rPr lang="en-US" dirty="0"/>
              <a:t> </a:t>
            </a:r>
            <a:r>
              <a:rPr lang="en-US" dirty="0" err="1"/>
              <a:t>định</a:t>
            </a:r>
            <a:r>
              <a:rPr lang="en-US" dirty="0"/>
              <a:t> </a:t>
            </a:r>
            <a:r>
              <a:rPr lang="en-US" dirty="0" err="1"/>
              <a:t>dạng</a:t>
            </a:r>
            <a:r>
              <a:rPr lang="en-US" dirty="0"/>
              <a:t> </a:t>
            </a:r>
            <a:r>
              <a:rPr lang="en-US" dirty="0" err="1"/>
              <a:t>nén</a:t>
            </a:r>
            <a:r>
              <a:rPr lang="en-US" dirty="0"/>
              <a:t> ‘H264’ </a:t>
            </a:r>
            <a:r>
              <a:rPr lang="en-US" dirty="0" err="1"/>
              <a:t>và</a:t>
            </a:r>
            <a:r>
              <a:rPr lang="en-US" dirty="0"/>
              <a:t> ‘MJPG’</a:t>
            </a:r>
          </a:p>
          <a:p>
            <a:pPr lvl="1">
              <a:buFont typeface="Arial" pitchFamily="34" charset="0"/>
              <a:buChar char="•"/>
            </a:pPr>
            <a:r>
              <a:rPr lang="en-US" dirty="0" err="1" smtClean="0"/>
              <a:t>Tích</a:t>
            </a:r>
            <a:r>
              <a:rPr lang="en-US" dirty="0" smtClean="0"/>
              <a:t> </a:t>
            </a:r>
            <a:r>
              <a:rPr lang="en-US" dirty="0" err="1"/>
              <a:t>hợp</a:t>
            </a:r>
            <a:r>
              <a:rPr lang="en-US" dirty="0"/>
              <a:t> microphone </a:t>
            </a:r>
            <a:r>
              <a:rPr lang="en-US" dirty="0" err="1"/>
              <a:t>Tự</a:t>
            </a:r>
            <a:r>
              <a:rPr lang="en-US" dirty="0"/>
              <a:t> </a:t>
            </a:r>
            <a:r>
              <a:rPr lang="en-US" dirty="0" err="1"/>
              <a:t>động</a:t>
            </a:r>
            <a:r>
              <a:rPr lang="en-US" dirty="0"/>
              <a:t> </a:t>
            </a:r>
            <a:r>
              <a:rPr lang="en-US" dirty="0" err="1"/>
              <a:t>lấy</a:t>
            </a:r>
            <a:r>
              <a:rPr lang="en-US" dirty="0"/>
              <a:t> </a:t>
            </a:r>
            <a:r>
              <a:rPr lang="en-US" dirty="0" err="1"/>
              <a:t>nét</a:t>
            </a:r>
            <a:r>
              <a:rPr lang="en-US" dirty="0"/>
              <a:t>, </a:t>
            </a:r>
            <a:r>
              <a:rPr lang="en-US" dirty="0" err="1"/>
              <a:t>theo</a:t>
            </a:r>
            <a:r>
              <a:rPr lang="en-US" dirty="0"/>
              <a:t> </a:t>
            </a:r>
            <a:r>
              <a:rPr lang="en-US" dirty="0" err="1"/>
              <a:t>dõi</a:t>
            </a:r>
            <a:r>
              <a:rPr lang="en-US" dirty="0"/>
              <a:t> </a:t>
            </a:r>
            <a:r>
              <a:rPr lang="en-US" dirty="0" err="1"/>
              <a:t>khuôn</a:t>
            </a:r>
            <a:r>
              <a:rPr lang="en-US" dirty="0"/>
              <a:t> </a:t>
            </a:r>
            <a:r>
              <a:rPr lang="en-US" dirty="0" err="1"/>
              <a:t>mặt</a:t>
            </a:r>
            <a:r>
              <a:rPr lang="en-US" dirty="0"/>
              <a:t>, </a:t>
            </a:r>
            <a:r>
              <a:rPr lang="en-US" dirty="0" err="1"/>
              <a:t>phát</a:t>
            </a:r>
            <a:r>
              <a:rPr lang="en-US" dirty="0"/>
              <a:t> </a:t>
            </a:r>
            <a:r>
              <a:rPr lang="en-US" dirty="0" err="1"/>
              <a:t>hiện</a:t>
            </a:r>
            <a:r>
              <a:rPr lang="en-US" dirty="0"/>
              <a:t> </a:t>
            </a:r>
            <a:r>
              <a:rPr lang="en-US" dirty="0" err="1"/>
              <a:t>chuyển</a:t>
            </a:r>
            <a:r>
              <a:rPr lang="en-US" dirty="0"/>
              <a:t> </a:t>
            </a:r>
            <a:r>
              <a:rPr lang="en-US" dirty="0" err="1"/>
              <a:t>động</a:t>
            </a:r>
            <a:endParaRPr lang="en-US" dirty="0"/>
          </a:p>
          <a:p>
            <a:pPr lvl="1">
              <a:buFont typeface="Arial" pitchFamily="34" charset="0"/>
              <a:buChar char="•"/>
            </a:pPr>
            <a:r>
              <a:rPr lang="en-US" dirty="0" err="1"/>
              <a:t>Chế</a:t>
            </a:r>
            <a:r>
              <a:rPr lang="en-US" dirty="0"/>
              <a:t> </a:t>
            </a:r>
            <a:r>
              <a:rPr lang="en-US" dirty="0" err="1"/>
              <a:t>độ</a:t>
            </a:r>
            <a:r>
              <a:rPr lang="en-US" dirty="0"/>
              <a:t> </a:t>
            </a:r>
            <a:r>
              <a:rPr lang="en-US" dirty="0" err="1"/>
              <a:t>ghi</a:t>
            </a:r>
            <a:r>
              <a:rPr lang="en-US" dirty="0"/>
              <a:t> video full HD 1920x1080 pixels.</a:t>
            </a:r>
          </a:p>
          <a:p>
            <a:pPr lvl="1">
              <a:buFont typeface="Courier New" pitchFamily="49" charset="0"/>
              <a:buChar char="o"/>
            </a:pPr>
            <a:endParaRPr lang="en-US" dirty="0" smtClean="0"/>
          </a:p>
          <a:p>
            <a:endParaRPr lang="en-US"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17</a:t>
            </a:fld>
            <a:endParaRPr lang="en-US">
              <a:solidFill>
                <a:srgbClr val="0070C0"/>
              </a:solidFill>
            </a:endParaRPr>
          </a:p>
        </p:txBody>
      </p:sp>
    </p:spTree>
    <p:extLst>
      <p:ext uri="{BB962C8B-B14F-4D97-AF65-F5344CB8AC3E}">
        <p14:creationId xmlns:p14="http://schemas.microsoft.com/office/powerpoint/2010/main" val="34546884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THIẾT KẾ VÀ THỰC HIỆN PHẦN MỀM</a:t>
            </a:r>
            <a:endParaRPr lang="en-US" dirty="0">
              <a:solidFill>
                <a:srgbClr val="0070C0"/>
              </a:solidFill>
            </a:endParaRPr>
          </a:p>
        </p:txBody>
      </p:sp>
      <p:sp>
        <p:nvSpPr>
          <p:cNvPr id="3" name="Content Placeholder 2"/>
          <p:cNvSpPr>
            <a:spLocks noGrp="1"/>
          </p:cNvSpPr>
          <p:nvPr>
            <p:ph idx="1"/>
          </p:nvPr>
        </p:nvSpPr>
        <p:spPr/>
        <p:txBody>
          <a:bodyPr>
            <a:normAutofit/>
          </a:bodyPr>
          <a:lstStyle/>
          <a:p>
            <a:pPr lvl="0"/>
            <a:r>
              <a:rPr lang="en-US" b="1" dirty="0" err="1"/>
              <a:t>Yêu</a:t>
            </a:r>
            <a:r>
              <a:rPr lang="en-US" b="1" dirty="0"/>
              <a:t> </a:t>
            </a:r>
            <a:r>
              <a:rPr lang="en-US" b="1" dirty="0" err="1"/>
              <a:t>cầu</a:t>
            </a:r>
            <a:r>
              <a:rPr lang="en-US" b="1" dirty="0"/>
              <a:t> </a:t>
            </a:r>
            <a:r>
              <a:rPr lang="en-US" b="1" dirty="0" err="1"/>
              <a:t>đặt</a:t>
            </a:r>
            <a:r>
              <a:rPr lang="en-US" b="1" dirty="0"/>
              <a:t> </a:t>
            </a:r>
            <a:r>
              <a:rPr lang="en-US" b="1" dirty="0" err="1"/>
              <a:t>ra</a:t>
            </a:r>
            <a:r>
              <a:rPr lang="en-US" b="1" dirty="0"/>
              <a:t> </a:t>
            </a:r>
            <a:r>
              <a:rPr lang="en-US" b="1" dirty="0" err="1"/>
              <a:t>cho</a:t>
            </a:r>
            <a:r>
              <a:rPr lang="en-US" b="1" dirty="0"/>
              <a:t> </a:t>
            </a:r>
            <a:r>
              <a:rPr lang="en-US" b="1" dirty="0" err="1"/>
              <a:t>phần</a:t>
            </a:r>
            <a:r>
              <a:rPr lang="en-US" b="1" dirty="0"/>
              <a:t> </a:t>
            </a:r>
            <a:r>
              <a:rPr lang="en-US" b="1" dirty="0" err="1"/>
              <a:t>mềm</a:t>
            </a:r>
            <a:endParaRPr lang="en-US" dirty="0"/>
          </a:p>
          <a:p>
            <a:pPr lvl="1"/>
            <a:r>
              <a:rPr lang="en-US" sz="2200" dirty="0" err="1"/>
              <a:t>Phân</a:t>
            </a:r>
            <a:r>
              <a:rPr lang="en-US" sz="2200" dirty="0"/>
              <a:t> </a:t>
            </a:r>
            <a:r>
              <a:rPr lang="en-US" sz="2200" dirty="0" err="1"/>
              <a:t>biệt</a:t>
            </a:r>
            <a:r>
              <a:rPr lang="en-US" sz="2200" dirty="0"/>
              <a:t>, </a:t>
            </a:r>
            <a:r>
              <a:rPr lang="en-US" sz="2200" dirty="0" err="1"/>
              <a:t>tách</a:t>
            </a:r>
            <a:r>
              <a:rPr lang="en-US" sz="2200" dirty="0"/>
              <a:t> </a:t>
            </a:r>
            <a:r>
              <a:rPr lang="en-US" sz="2200" dirty="0" err="1"/>
              <a:t>được</a:t>
            </a:r>
            <a:r>
              <a:rPr lang="en-US" sz="2200" dirty="0"/>
              <a:t> </a:t>
            </a:r>
            <a:r>
              <a:rPr lang="en-US" sz="2200" dirty="0" err="1"/>
              <a:t>vật</a:t>
            </a:r>
            <a:r>
              <a:rPr lang="en-US" sz="2200" dirty="0"/>
              <a:t> </a:t>
            </a:r>
            <a:r>
              <a:rPr lang="en-US" sz="2200" dirty="0" err="1"/>
              <a:t>đang</a:t>
            </a:r>
            <a:r>
              <a:rPr lang="en-US" sz="2200" dirty="0"/>
              <a:t> </a:t>
            </a:r>
            <a:r>
              <a:rPr lang="en-US" sz="2200" dirty="0" err="1"/>
              <a:t>chuyển</a:t>
            </a:r>
            <a:r>
              <a:rPr lang="en-US" sz="2200" dirty="0"/>
              <a:t> </a:t>
            </a:r>
            <a:r>
              <a:rPr lang="en-US" sz="2200" dirty="0" err="1"/>
              <a:t>động</a:t>
            </a:r>
            <a:r>
              <a:rPr lang="en-US" sz="2200" dirty="0"/>
              <a:t> </a:t>
            </a:r>
            <a:r>
              <a:rPr lang="en-US" sz="2200" dirty="0" err="1"/>
              <a:t>và</a:t>
            </a:r>
            <a:r>
              <a:rPr lang="en-US" sz="2200" dirty="0"/>
              <a:t> </a:t>
            </a:r>
            <a:r>
              <a:rPr lang="en-US" sz="2200" dirty="0" err="1"/>
              <a:t>nền</a:t>
            </a:r>
            <a:r>
              <a:rPr lang="en-US" sz="2200" dirty="0"/>
              <a:t>.</a:t>
            </a:r>
          </a:p>
          <a:p>
            <a:pPr lvl="1"/>
            <a:r>
              <a:rPr lang="en-US" sz="2200" dirty="0" err="1"/>
              <a:t>Loc</a:t>
            </a:r>
            <a:r>
              <a:rPr lang="en-US" sz="2200" dirty="0"/>
              <a:t> </a:t>
            </a:r>
            <a:r>
              <a:rPr lang="en-US" sz="2200" dirty="0" err="1"/>
              <a:t>nhiễu</a:t>
            </a:r>
            <a:r>
              <a:rPr lang="en-US" sz="2200" dirty="0"/>
              <a:t>, </a:t>
            </a:r>
            <a:r>
              <a:rPr lang="en-US" sz="2200" dirty="0" err="1"/>
              <a:t>giảm</a:t>
            </a:r>
            <a:r>
              <a:rPr lang="en-US" sz="2200" dirty="0"/>
              <a:t> </a:t>
            </a:r>
            <a:r>
              <a:rPr lang="en-US" sz="2200" dirty="0" err="1" smtClean="0"/>
              <a:t>bóng</a:t>
            </a:r>
            <a:r>
              <a:rPr lang="en-US" sz="2200" dirty="0" smtClean="0"/>
              <a:t>.</a:t>
            </a:r>
            <a:endParaRPr lang="en-US" sz="2200" dirty="0"/>
          </a:p>
          <a:p>
            <a:pPr lvl="1"/>
            <a:r>
              <a:rPr lang="en-US" sz="2200" dirty="0" err="1"/>
              <a:t>Tính</a:t>
            </a:r>
            <a:r>
              <a:rPr lang="en-US" sz="2200" dirty="0"/>
              <a:t> </a:t>
            </a:r>
            <a:r>
              <a:rPr lang="en-US" sz="2200" dirty="0" err="1"/>
              <a:t>được</a:t>
            </a:r>
            <a:r>
              <a:rPr lang="en-US" sz="2200" dirty="0"/>
              <a:t> </a:t>
            </a:r>
            <a:r>
              <a:rPr lang="en-US" sz="2200" dirty="0" err="1"/>
              <a:t>hướng</a:t>
            </a:r>
            <a:r>
              <a:rPr lang="en-US" sz="2200" dirty="0"/>
              <a:t> </a:t>
            </a:r>
            <a:r>
              <a:rPr lang="en-US" sz="2200" dirty="0" err="1"/>
              <a:t>chuyển</a:t>
            </a:r>
            <a:r>
              <a:rPr lang="en-US" sz="2200" dirty="0"/>
              <a:t> </a:t>
            </a:r>
            <a:r>
              <a:rPr lang="en-US" sz="2200" dirty="0" err="1"/>
              <a:t>động</a:t>
            </a:r>
            <a:r>
              <a:rPr lang="en-US" sz="2200" dirty="0"/>
              <a:t> </a:t>
            </a:r>
            <a:r>
              <a:rPr lang="en-US" sz="2200" dirty="0" err="1"/>
              <a:t>của</a:t>
            </a:r>
            <a:r>
              <a:rPr lang="en-US" sz="2200" dirty="0"/>
              <a:t> </a:t>
            </a:r>
            <a:r>
              <a:rPr lang="en-US" sz="2200" dirty="0" err="1"/>
              <a:t>vật</a:t>
            </a:r>
            <a:r>
              <a:rPr lang="en-US" sz="2200" dirty="0"/>
              <a:t>.</a:t>
            </a:r>
          </a:p>
          <a:p>
            <a:pPr lvl="1"/>
            <a:r>
              <a:rPr lang="en-US" sz="2200" dirty="0" err="1"/>
              <a:t>Đếm</a:t>
            </a:r>
            <a:r>
              <a:rPr lang="en-US" sz="2200" dirty="0"/>
              <a:t> </a:t>
            </a:r>
            <a:r>
              <a:rPr lang="en-US" sz="2200" dirty="0" err="1"/>
              <a:t>được</a:t>
            </a:r>
            <a:r>
              <a:rPr lang="en-US" sz="2200" dirty="0"/>
              <a:t> </a:t>
            </a:r>
            <a:r>
              <a:rPr lang="en-US" sz="2200" dirty="0" err="1"/>
              <a:t>số</a:t>
            </a:r>
            <a:r>
              <a:rPr lang="en-US" sz="2200" dirty="0"/>
              <a:t> </a:t>
            </a:r>
            <a:r>
              <a:rPr lang="en-US" sz="2200" dirty="0" err="1"/>
              <a:t>người</a:t>
            </a:r>
            <a:r>
              <a:rPr lang="en-US" sz="2200" dirty="0"/>
              <a:t> </a:t>
            </a:r>
            <a:r>
              <a:rPr lang="en-US" sz="2200" dirty="0" err="1"/>
              <a:t>ra</a:t>
            </a:r>
            <a:r>
              <a:rPr lang="en-US" sz="2200" dirty="0"/>
              <a:t> </a:t>
            </a:r>
            <a:r>
              <a:rPr lang="en-US" sz="2200" dirty="0" err="1"/>
              <a:t>hoặc</a:t>
            </a:r>
            <a:r>
              <a:rPr lang="en-US" sz="2200" dirty="0"/>
              <a:t> </a:t>
            </a:r>
            <a:r>
              <a:rPr lang="en-US" sz="2200" dirty="0" err="1"/>
              <a:t>vào</a:t>
            </a:r>
            <a:r>
              <a:rPr lang="en-US" sz="2200" dirty="0"/>
              <a:t>.</a:t>
            </a:r>
          </a:p>
          <a:p>
            <a:pPr lvl="1"/>
            <a:r>
              <a:rPr lang="en-US" sz="2200" dirty="0" err="1"/>
              <a:t>Tốc</a:t>
            </a:r>
            <a:r>
              <a:rPr lang="en-US" sz="2200" dirty="0"/>
              <a:t> </a:t>
            </a:r>
            <a:r>
              <a:rPr lang="en-US" sz="2200" dirty="0" err="1"/>
              <a:t>độ</a:t>
            </a:r>
            <a:r>
              <a:rPr lang="en-US" sz="2200" dirty="0"/>
              <a:t> </a:t>
            </a:r>
            <a:r>
              <a:rPr lang="en-US" sz="2200" dirty="0" err="1"/>
              <a:t>xử</a:t>
            </a:r>
            <a:r>
              <a:rPr lang="en-US" sz="2200" dirty="0"/>
              <a:t> </a:t>
            </a:r>
            <a:r>
              <a:rPr lang="en-US" sz="2200" dirty="0" err="1"/>
              <a:t>lý</a:t>
            </a:r>
            <a:r>
              <a:rPr lang="en-US" sz="2200" dirty="0"/>
              <a:t> </a:t>
            </a:r>
            <a:r>
              <a:rPr lang="en-US" sz="2200" dirty="0" err="1"/>
              <a:t>nhanh</a:t>
            </a:r>
            <a:r>
              <a:rPr lang="en-US" sz="2200" dirty="0"/>
              <a:t>.</a:t>
            </a:r>
          </a:p>
          <a:p>
            <a:pPr lvl="1"/>
            <a:r>
              <a:rPr lang="en-US" sz="2200" dirty="0" err="1"/>
              <a:t>Có</a:t>
            </a:r>
            <a:r>
              <a:rPr lang="en-US" sz="2200" dirty="0"/>
              <a:t> </a:t>
            </a:r>
            <a:r>
              <a:rPr lang="en-US" sz="2200" dirty="0" err="1"/>
              <a:t>thể</a:t>
            </a:r>
            <a:r>
              <a:rPr lang="en-US" sz="2200" dirty="0"/>
              <a:t> </a:t>
            </a:r>
            <a:r>
              <a:rPr lang="en-US" sz="2200" dirty="0" err="1"/>
              <a:t>đếm</a:t>
            </a:r>
            <a:r>
              <a:rPr lang="en-US" sz="2200" dirty="0"/>
              <a:t> </a:t>
            </a:r>
            <a:r>
              <a:rPr lang="en-US" sz="2200" dirty="0" err="1" smtClean="0"/>
              <a:t>trực</a:t>
            </a:r>
            <a:r>
              <a:rPr lang="en-US" sz="2200" dirty="0" smtClean="0"/>
              <a:t> </a:t>
            </a:r>
            <a:r>
              <a:rPr lang="en-US" sz="2200" dirty="0" err="1" smtClean="0"/>
              <a:t>tiếp</a:t>
            </a:r>
            <a:r>
              <a:rPr lang="en-US" sz="2200" dirty="0" smtClean="0"/>
              <a:t> </a:t>
            </a:r>
            <a:r>
              <a:rPr lang="en-US" sz="2200" dirty="0" err="1" smtClean="0"/>
              <a:t>bằng</a:t>
            </a:r>
            <a:r>
              <a:rPr lang="en-US" sz="2200" dirty="0" smtClean="0"/>
              <a:t> camera </a:t>
            </a:r>
            <a:r>
              <a:rPr lang="en-US" sz="2200" dirty="0" err="1"/>
              <a:t>hoặc</a:t>
            </a:r>
            <a:r>
              <a:rPr lang="en-US" sz="2200" dirty="0"/>
              <a:t> </a:t>
            </a:r>
            <a:r>
              <a:rPr lang="en-US" sz="2200" dirty="0" err="1" smtClean="0"/>
              <a:t>xử</a:t>
            </a:r>
            <a:r>
              <a:rPr lang="en-US" sz="2200" dirty="0" smtClean="0"/>
              <a:t> </a:t>
            </a:r>
            <a:r>
              <a:rPr lang="en-US" sz="2200" dirty="0" err="1" smtClean="0"/>
              <a:t>lý</a:t>
            </a:r>
            <a:r>
              <a:rPr lang="en-US" sz="2200" dirty="0" smtClean="0"/>
              <a:t> </a:t>
            </a:r>
            <a:r>
              <a:rPr lang="en-US" sz="2200" dirty="0" err="1" smtClean="0"/>
              <a:t>trên</a:t>
            </a:r>
            <a:r>
              <a:rPr lang="en-US" sz="2200" dirty="0" smtClean="0"/>
              <a:t>  1 video.avi.</a:t>
            </a:r>
            <a:endParaRPr lang="en-US" sz="2200" dirty="0"/>
          </a:p>
          <a:p>
            <a:pPr lvl="1"/>
            <a:r>
              <a:rPr lang="en-US" sz="2200" dirty="0" err="1"/>
              <a:t>Kết</a:t>
            </a:r>
            <a:r>
              <a:rPr lang="en-US" sz="2200" dirty="0"/>
              <a:t> </a:t>
            </a:r>
            <a:r>
              <a:rPr lang="en-US" sz="2200" dirty="0" err="1"/>
              <a:t>quả</a:t>
            </a:r>
            <a:r>
              <a:rPr lang="en-US" sz="2200" dirty="0"/>
              <a:t> </a:t>
            </a:r>
            <a:r>
              <a:rPr lang="en-US" sz="2200" dirty="0" err="1"/>
              <a:t>xử</a:t>
            </a:r>
            <a:r>
              <a:rPr lang="en-US" sz="2200" dirty="0"/>
              <a:t> </a:t>
            </a:r>
            <a:r>
              <a:rPr lang="en-US" sz="2200" dirty="0" err="1"/>
              <a:t>lý</a:t>
            </a:r>
            <a:r>
              <a:rPr lang="en-US" sz="2200" dirty="0"/>
              <a:t> </a:t>
            </a:r>
            <a:r>
              <a:rPr lang="en-US" sz="2200" dirty="0" err="1"/>
              <a:t>được</a:t>
            </a:r>
            <a:r>
              <a:rPr lang="en-US" sz="2200" dirty="0"/>
              <a:t> </a:t>
            </a:r>
            <a:r>
              <a:rPr lang="en-US" sz="2200" dirty="0" err="1"/>
              <a:t>lưu</a:t>
            </a:r>
            <a:r>
              <a:rPr lang="en-US" sz="2200" dirty="0"/>
              <a:t> </a:t>
            </a:r>
            <a:r>
              <a:rPr lang="en-US" sz="2200" dirty="0" err="1"/>
              <a:t>thành</a:t>
            </a:r>
            <a:r>
              <a:rPr lang="en-US" sz="2200" dirty="0"/>
              <a:t> </a:t>
            </a:r>
            <a:r>
              <a:rPr lang="en-US" sz="2200" dirty="0" err="1"/>
              <a:t>một</a:t>
            </a:r>
            <a:r>
              <a:rPr lang="en-US" sz="2200" dirty="0"/>
              <a:t> file .</a:t>
            </a:r>
            <a:r>
              <a:rPr lang="en-US" sz="2200" dirty="0" err="1"/>
              <a:t>avi</a:t>
            </a:r>
            <a:r>
              <a:rPr lang="en-US" sz="2200" dirty="0"/>
              <a:t>.</a:t>
            </a:r>
          </a:p>
          <a:p>
            <a:pPr lvl="1"/>
            <a:r>
              <a:rPr lang="en-US" sz="2200" dirty="0" err="1"/>
              <a:t>Có</a:t>
            </a:r>
            <a:r>
              <a:rPr lang="en-US" sz="2200" dirty="0"/>
              <a:t> </a:t>
            </a:r>
            <a:r>
              <a:rPr lang="en-US" sz="2200" dirty="0" err="1"/>
              <a:t>các</a:t>
            </a:r>
            <a:r>
              <a:rPr lang="en-US" sz="2200" dirty="0"/>
              <a:t> </a:t>
            </a:r>
            <a:r>
              <a:rPr lang="en-US" sz="2200" dirty="0" err="1"/>
              <a:t>phím</a:t>
            </a:r>
            <a:r>
              <a:rPr lang="en-US" sz="2200" dirty="0"/>
              <a:t> </a:t>
            </a:r>
            <a:r>
              <a:rPr lang="en-US" sz="2200" dirty="0" err="1"/>
              <a:t>tắt</a:t>
            </a:r>
            <a:r>
              <a:rPr lang="en-US" sz="2200" dirty="0"/>
              <a:t> </a:t>
            </a:r>
            <a:r>
              <a:rPr lang="en-US" sz="2200" dirty="0" err="1"/>
              <a:t>điều</a:t>
            </a:r>
            <a:r>
              <a:rPr lang="en-US" sz="2200" dirty="0"/>
              <a:t> </a:t>
            </a:r>
            <a:r>
              <a:rPr lang="en-US" sz="2200" dirty="0" err="1"/>
              <a:t>khiển</a:t>
            </a:r>
            <a:r>
              <a:rPr lang="en-US" sz="2200" dirty="0"/>
              <a:t> </a:t>
            </a:r>
            <a:r>
              <a:rPr lang="en-US" sz="2200" dirty="0" err="1"/>
              <a:t>chương</a:t>
            </a:r>
            <a:r>
              <a:rPr lang="en-US" sz="2200" dirty="0"/>
              <a:t> </a:t>
            </a:r>
            <a:r>
              <a:rPr lang="en-US" sz="2200" dirty="0" err="1"/>
              <a:t>trình</a:t>
            </a:r>
            <a:r>
              <a:rPr lang="en-US" sz="2200" dirty="0" smtClean="0"/>
              <a:t>.</a:t>
            </a:r>
            <a:endParaRPr lang="en-US" sz="2200"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18</a:t>
            </a:fld>
            <a:endParaRPr lang="en-US">
              <a:solidFill>
                <a:srgbClr val="0070C0"/>
              </a:solidFill>
            </a:endParaRPr>
          </a:p>
        </p:txBody>
      </p:sp>
    </p:spTree>
    <p:extLst>
      <p:ext uri="{BB962C8B-B14F-4D97-AF65-F5344CB8AC3E}">
        <p14:creationId xmlns:p14="http://schemas.microsoft.com/office/powerpoint/2010/main" val="32894546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70C0"/>
                </a:solidFill>
              </a:rPr>
              <a:t>THIẾT KẾ VÀ THỰC HIỆN PHẦN MỀM</a:t>
            </a:r>
          </a:p>
        </p:txBody>
      </p:sp>
      <p:sp>
        <p:nvSpPr>
          <p:cNvPr id="3" name="Content Placeholder 2"/>
          <p:cNvSpPr>
            <a:spLocks noGrp="1"/>
          </p:cNvSpPr>
          <p:nvPr>
            <p:ph idx="1"/>
          </p:nvPr>
        </p:nvSpPr>
        <p:spPr/>
        <p:txBody>
          <a:bodyPr/>
          <a:lstStyle/>
          <a:p>
            <a:pPr lvl="0"/>
            <a:r>
              <a:rPr lang="en-US" b="1" dirty="0" err="1" smtClean="0"/>
              <a:t>Thuật</a:t>
            </a:r>
            <a:r>
              <a:rPr lang="en-US" b="1" dirty="0" smtClean="0"/>
              <a:t> </a:t>
            </a:r>
            <a:r>
              <a:rPr lang="en-US" b="1" dirty="0" err="1" smtClean="0"/>
              <a:t>toán</a:t>
            </a:r>
            <a:r>
              <a:rPr lang="en-US" b="1" dirty="0" smtClean="0"/>
              <a:t> </a:t>
            </a:r>
            <a:r>
              <a:rPr lang="en-US" b="1" dirty="0" err="1" smtClean="0"/>
              <a:t>xử</a:t>
            </a:r>
            <a:r>
              <a:rPr lang="en-US" b="1" dirty="0" smtClean="0"/>
              <a:t> </a:t>
            </a:r>
            <a:r>
              <a:rPr lang="en-US" b="1" dirty="0" err="1" smtClean="0"/>
              <a:t>lý</a:t>
            </a:r>
            <a:r>
              <a:rPr lang="en-US" b="1" dirty="0" smtClean="0"/>
              <a:t>: </a:t>
            </a:r>
            <a:r>
              <a:rPr lang="en-US" dirty="0" err="1"/>
              <a:t>bao</a:t>
            </a:r>
            <a:r>
              <a:rPr lang="en-US" dirty="0"/>
              <a:t> </a:t>
            </a:r>
            <a:r>
              <a:rPr lang="en-US" dirty="0" err="1"/>
              <a:t>gồm</a:t>
            </a:r>
            <a:r>
              <a:rPr lang="en-US" dirty="0"/>
              <a:t> </a:t>
            </a:r>
            <a:r>
              <a:rPr lang="en-US" dirty="0" err="1"/>
              <a:t>việc</a:t>
            </a:r>
            <a:r>
              <a:rPr lang="en-US" dirty="0"/>
              <a:t> </a:t>
            </a:r>
            <a:r>
              <a:rPr lang="en-US" dirty="0" err="1"/>
              <a:t>lặp</a:t>
            </a:r>
            <a:r>
              <a:rPr lang="en-US" dirty="0"/>
              <a:t> </a:t>
            </a:r>
            <a:r>
              <a:rPr lang="en-US" dirty="0" err="1"/>
              <a:t>lại</a:t>
            </a:r>
            <a:r>
              <a:rPr lang="en-US" dirty="0"/>
              <a:t> 3 </a:t>
            </a:r>
            <a:r>
              <a:rPr lang="en-US" dirty="0" err="1"/>
              <a:t>bước</a:t>
            </a:r>
            <a:r>
              <a:rPr lang="en-US" dirty="0"/>
              <a:t> </a:t>
            </a:r>
            <a:r>
              <a:rPr lang="en-US" dirty="0" err="1"/>
              <a:t>sau</a:t>
            </a:r>
            <a:r>
              <a:rPr lang="en-US" dirty="0"/>
              <a:t>. </a:t>
            </a:r>
            <a:r>
              <a:rPr lang="en-US" dirty="0" err="1"/>
              <a:t>Với</a:t>
            </a:r>
            <a:r>
              <a:rPr lang="en-US" dirty="0"/>
              <a:t> </a:t>
            </a:r>
            <a:r>
              <a:rPr lang="en-US" dirty="0" err="1"/>
              <a:t>mỗi</a:t>
            </a:r>
            <a:r>
              <a:rPr lang="en-US" dirty="0"/>
              <a:t> frame </a:t>
            </a:r>
            <a:r>
              <a:rPr lang="en-US" dirty="0" err="1"/>
              <a:t>thu</a:t>
            </a:r>
            <a:r>
              <a:rPr lang="en-US" dirty="0"/>
              <a:t> </a:t>
            </a:r>
            <a:r>
              <a:rPr lang="en-US" dirty="0" err="1"/>
              <a:t>được</a:t>
            </a:r>
            <a:r>
              <a:rPr lang="en-US" dirty="0"/>
              <a:t> </a:t>
            </a:r>
            <a:r>
              <a:rPr lang="en-US" dirty="0" err="1"/>
              <a:t>sẽ</a:t>
            </a:r>
            <a:r>
              <a:rPr lang="en-US" dirty="0"/>
              <a:t> </a:t>
            </a:r>
            <a:r>
              <a:rPr lang="en-US" dirty="0" err="1"/>
              <a:t>được</a:t>
            </a:r>
            <a:r>
              <a:rPr lang="en-US" dirty="0"/>
              <a:t> </a:t>
            </a:r>
            <a:r>
              <a:rPr lang="en-US" dirty="0" err="1"/>
              <a:t>chuyển</a:t>
            </a:r>
            <a:r>
              <a:rPr lang="en-US" dirty="0"/>
              <a:t> sang </a:t>
            </a:r>
            <a:r>
              <a:rPr lang="en-US" dirty="0" err="1"/>
              <a:t>ảnh</a:t>
            </a:r>
            <a:r>
              <a:rPr lang="en-US" dirty="0"/>
              <a:t> </a:t>
            </a:r>
            <a:r>
              <a:rPr lang="en-US" dirty="0" smtClean="0"/>
              <a:t>HSV </a:t>
            </a:r>
            <a:r>
              <a:rPr lang="en-US" dirty="0" err="1" smtClean="0"/>
              <a:t>xử</a:t>
            </a:r>
            <a:r>
              <a:rPr lang="en-US" dirty="0" smtClean="0"/>
              <a:t> </a:t>
            </a:r>
            <a:r>
              <a:rPr lang="en-US" dirty="0" err="1" smtClean="0"/>
              <a:t>lý</a:t>
            </a:r>
            <a:r>
              <a:rPr lang="en-US" dirty="0" smtClean="0"/>
              <a:t>.</a:t>
            </a:r>
            <a:endParaRPr lang="en-US" dirty="0"/>
          </a:p>
          <a:p>
            <a:endParaRPr lang="en-US" b="1" dirty="0" smtClean="0"/>
          </a:p>
        </p:txBody>
      </p:sp>
      <p:sp>
        <p:nvSpPr>
          <p:cNvPr id="4" name="Date Placeholder 3"/>
          <p:cNvSpPr>
            <a:spLocks noGrp="1"/>
          </p:cNvSpPr>
          <p:nvPr>
            <p:ph type="dt" sz="half" idx="10"/>
          </p:nvPr>
        </p:nvSpPr>
        <p:spPr/>
        <p:txBody>
          <a:bodyPr/>
          <a:lstStyle/>
          <a:p>
            <a:r>
              <a:rPr lang="en-US" dirty="0" smtClean="0">
                <a:solidFill>
                  <a:srgbClr val="0070C0"/>
                </a:solidFill>
              </a:rPr>
              <a:t>9/6/2016</a:t>
            </a:r>
            <a:endParaRPr lang="en-US" dirty="0">
              <a:solidFill>
                <a:srgbClr val="0070C0"/>
              </a:solidFill>
            </a:endParaRPr>
          </a:p>
        </p:txBody>
      </p:sp>
      <p:sp>
        <p:nvSpPr>
          <p:cNvPr id="5" name="Footer Placeholder 4"/>
          <p:cNvSpPr>
            <a:spLocks noGrp="1"/>
          </p:cNvSpPr>
          <p:nvPr>
            <p:ph type="ftr" sz="quarter" idx="11"/>
          </p:nvPr>
        </p:nvSpPr>
        <p:spPr/>
        <p:txBody>
          <a:bodyPr/>
          <a:lstStyle/>
          <a:p>
            <a:r>
              <a:rPr lang="en-US" dirty="0" smtClean="0">
                <a:solidFill>
                  <a:srgbClr val="0070C0"/>
                </a:solidFill>
              </a:rPr>
              <a:t>ĐAMH 2 - </a:t>
            </a:r>
            <a:r>
              <a:rPr lang="en-US" dirty="0" err="1" smtClean="0">
                <a:solidFill>
                  <a:srgbClr val="0070C0"/>
                </a:solidFill>
              </a:rPr>
              <a:t>Tạ</a:t>
            </a:r>
            <a:r>
              <a:rPr lang="en-US" dirty="0" smtClean="0">
                <a:solidFill>
                  <a:srgbClr val="0070C0"/>
                </a:solidFill>
              </a:rPr>
              <a:t> </a:t>
            </a:r>
            <a:r>
              <a:rPr lang="en-US" dirty="0" err="1" smtClean="0">
                <a:solidFill>
                  <a:srgbClr val="0070C0"/>
                </a:solidFill>
              </a:rPr>
              <a:t>Lục</a:t>
            </a:r>
            <a:r>
              <a:rPr lang="en-US" dirty="0" smtClean="0">
                <a:solidFill>
                  <a:srgbClr val="0070C0"/>
                </a:solidFill>
              </a:rPr>
              <a:t> </a:t>
            </a:r>
            <a:r>
              <a:rPr lang="en-US" dirty="0" err="1" smtClean="0">
                <a:solidFill>
                  <a:srgbClr val="0070C0"/>
                </a:solidFill>
              </a:rPr>
              <a:t>Gia</a:t>
            </a:r>
            <a:r>
              <a:rPr lang="en-US" dirty="0" smtClean="0">
                <a:solidFill>
                  <a:srgbClr val="0070C0"/>
                </a:solidFill>
              </a:rPr>
              <a:t> </a:t>
            </a:r>
            <a:r>
              <a:rPr lang="en-US" dirty="0" err="1" smtClean="0">
                <a:solidFill>
                  <a:srgbClr val="0070C0"/>
                </a:solidFill>
              </a:rPr>
              <a:t>Hoàng</a:t>
            </a:r>
            <a:r>
              <a:rPr lang="en-US" dirty="0" smtClean="0">
                <a:solidFill>
                  <a:srgbClr val="0070C0"/>
                </a:solidFill>
              </a:rPr>
              <a:t> - 41201241</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19</a:t>
            </a:fld>
            <a:endParaRPr lang="en-US">
              <a:solidFill>
                <a:srgbClr val="0070C0"/>
              </a:solidFill>
            </a:endParaRPr>
          </a:p>
        </p:txBody>
      </p:sp>
    </p:spTree>
    <p:extLst>
      <p:ext uri="{BB962C8B-B14F-4D97-AF65-F5344CB8AC3E}">
        <p14:creationId xmlns:p14="http://schemas.microsoft.com/office/powerpoint/2010/main" val="935109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D:\bkhcm\Đồ án môn học 2\hình ảnh\Highlight-LCD-display-infrared-font-b-electronic-b-font-people-counter-HPC0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9768" y="1638801"/>
            <a:ext cx="2805632" cy="2094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bkhcm\Đồ án môn học 2\hình ảnh\vancouversu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835" y="3810000"/>
            <a:ext cx="2451165" cy="1600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rgbClr val="0070C0"/>
                </a:solidFill>
              </a:rPr>
              <a:t>TỔNG QUAN</a:t>
            </a:r>
            <a:endParaRPr lang="en-US" dirty="0">
              <a:solidFill>
                <a:srgbClr val="0070C0"/>
              </a:solidFill>
            </a:endParaRPr>
          </a:p>
        </p:txBody>
      </p:sp>
      <p:sp>
        <p:nvSpPr>
          <p:cNvPr id="3" name="Content Placeholder 2"/>
          <p:cNvSpPr>
            <a:spLocks noGrp="1"/>
          </p:cNvSpPr>
          <p:nvPr>
            <p:ph idx="1"/>
          </p:nvPr>
        </p:nvSpPr>
        <p:spPr>
          <a:xfrm>
            <a:off x="457200" y="1600200"/>
            <a:ext cx="5799932" cy="4525963"/>
          </a:xfrm>
        </p:spPr>
        <p:txBody>
          <a:bodyPr>
            <a:normAutofit/>
          </a:bodyPr>
          <a:lstStyle/>
          <a:p>
            <a:pPr marL="0" indent="0">
              <a:buNone/>
            </a:pPr>
            <a:r>
              <a:rPr lang="en-US" b="1" dirty="0" err="1" smtClean="0"/>
              <a:t>Giới</a:t>
            </a:r>
            <a:r>
              <a:rPr lang="en-US" b="1" dirty="0" smtClean="0"/>
              <a:t> </a:t>
            </a:r>
            <a:r>
              <a:rPr lang="en-US" b="1" dirty="0" err="1" smtClean="0"/>
              <a:t>thiệu</a:t>
            </a:r>
            <a:r>
              <a:rPr lang="en-US" b="1" dirty="0" smtClean="0"/>
              <a:t>:</a:t>
            </a:r>
          </a:p>
          <a:p>
            <a:r>
              <a:rPr lang="en-US" sz="2200" dirty="0" err="1" smtClean="0"/>
              <a:t>Đếm</a:t>
            </a:r>
            <a:r>
              <a:rPr lang="en-US" sz="2200" dirty="0" smtClean="0"/>
              <a:t> </a:t>
            </a:r>
            <a:r>
              <a:rPr lang="en-US" sz="2200" dirty="0" err="1" smtClean="0"/>
              <a:t>người</a:t>
            </a:r>
            <a:r>
              <a:rPr lang="en-US" sz="2200" dirty="0" smtClean="0"/>
              <a:t> </a:t>
            </a:r>
            <a:r>
              <a:rPr lang="en-US" sz="2200" dirty="0" err="1" smtClean="0"/>
              <a:t>là</a:t>
            </a:r>
            <a:r>
              <a:rPr lang="en-US" sz="2200" dirty="0" smtClean="0"/>
              <a:t> </a:t>
            </a:r>
            <a:r>
              <a:rPr lang="en-US" sz="2200" dirty="0" err="1" smtClean="0"/>
              <a:t>một</a:t>
            </a:r>
            <a:r>
              <a:rPr lang="en-US" sz="2200" dirty="0" smtClean="0"/>
              <a:t> </a:t>
            </a:r>
            <a:r>
              <a:rPr lang="en-US" sz="2200" dirty="0" err="1" smtClean="0"/>
              <a:t>bài</a:t>
            </a:r>
            <a:r>
              <a:rPr lang="en-US" sz="2200" dirty="0" smtClean="0"/>
              <a:t> </a:t>
            </a:r>
            <a:r>
              <a:rPr lang="en-US" sz="2200" dirty="0" err="1" smtClean="0"/>
              <a:t>toán</a:t>
            </a:r>
            <a:r>
              <a:rPr lang="en-US" sz="2200" dirty="0" smtClean="0"/>
              <a:t> </a:t>
            </a:r>
            <a:r>
              <a:rPr lang="en-US" sz="2200" dirty="0" err="1" smtClean="0"/>
              <a:t>quan</a:t>
            </a:r>
            <a:r>
              <a:rPr lang="en-US" sz="2200" dirty="0" smtClean="0"/>
              <a:t> </a:t>
            </a:r>
            <a:r>
              <a:rPr lang="en-US" sz="2200" dirty="0" err="1" smtClean="0"/>
              <a:t>trọng</a:t>
            </a:r>
            <a:r>
              <a:rPr lang="en-US" sz="2200" dirty="0" smtClean="0"/>
              <a:t> </a:t>
            </a:r>
            <a:r>
              <a:rPr lang="en-US" sz="2200" dirty="0" err="1" smtClean="0"/>
              <a:t>trong</a:t>
            </a:r>
            <a:r>
              <a:rPr lang="en-US" sz="2200" dirty="0" smtClean="0"/>
              <a:t> </a:t>
            </a:r>
            <a:r>
              <a:rPr lang="en-US" sz="2200" dirty="0" err="1" smtClean="0"/>
              <a:t>nghiên</a:t>
            </a:r>
            <a:r>
              <a:rPr lang="en-US" sz="2200" dirty="0" smtClean="0"/>
              <a:t> </a:t>
            </a:r>
            <a:r>
              <a:rPr lang="en-US" sz="2200" dirty="0" err="1" smtClean="0"/>
              <a:t>cứu</a:t>
            </a:r>
            <a:r>
              <a:rPr lang="en-US" sz="2200" dirty="0" smtClean="0"/>
              <a:t> </a:t>
            </a:r>
            <a:r>
              <a:rPr lang="en-US" sz="2200" dirty="0" err="1" smtClean="0"/>
              <a:t>thị</a:t>
            </a:r>
            <a:r>
              <a:rPr lang="en-US" sz="2200" dirty="0" smtClean="0"/>
              <a:t> </a:t>
            </a:r>
            <a:r>
              <a:rPr lang="en-US" sz="2200" dirty="0" err="1" smtClean="0"/>
              <a:t>trường</a:t>
            </a:r>
            <a:r>
              <a:rPr lang="en-US" sz="2200" dirty="0" smtClean="0"/>
              <a:t>, </a:t>
            </a:r>
            <a:r>
              <a:rPr lang="en-US" sz="2200" dirty="0" err="1" smtClean="0"/>
              <a:t>phân</a:t>
            </a:r>
            <a:r>
              <a:rPr lang="en-US" sz="2200" dirty="0" smtClean="0"/>
              <a:t> </a:t>
            </a:r>
            <a:r>
              <a:rPr lang="en-US" sz="2200" dirty="0" err="1" smtClean="0"/>
              <a:t>tích</a:t>
            </a:r>
            <a:r>
              <a:rPr lang="en-US" sz="2200" dirty="0" smtClean="0"/>
              <a:t> </a:t>
            </a:r>
            <a:r>
              <a:rPr lang="en-US" sz="2200" dirty="0" err="1" smtClean="0"/>
              <a:t>dữ</a:t>
            </a:r>
            <a:r>
              <a:rPr lang="en-US" sz="2200" dirty="0" smtClean="0"/>
              <a:t> </a:t>
            </a:r>
            <a:r>
              <a:rPr lang="en-US" sz="2200" dirty="0" err="1" smtClean="0"/>
              <a:t>liệu</a:t>
            </a:r>
            <a:r>
              <a:rPr lang="en-US" sz="2200" dirty="0" smtClean="0"/>
              <a:t>.</a:t>
            </a:r>
          </a:p>
          <a:p>
            <a:r>
              <a:rPr lang="en-US" sz="2200" dirty="0" err="1" smtClean="0"/>
              <a:t>Có</a:t>
            </a:r>
            <a:r>
              <a:rPr lang="en-US" sz="2200" dirty="0" smtClean="0"/>
              <a:t> </a:t>
            </a:r>
            <a:r>
              <a:rPr lang="en-US" sz="2200" dirty="0" err="1" smtClean="0"/>
              <a:t>nhiều</a:t>
            </a:r>
            <a:r>
              <a:rPr lang="en-US" sz="2200" dirty="0" smtClean="0"/>
              <a:t> </a:t>
            </a:r>
            <a:r>
              <a:rPr lang="en-US" sz="2200" dirty="0" err="1" smtClean="0"/>
              <a:t>phương</a:t>
            </a:r>
            <a:r>
              <a:rPr lang="en-US" sz="2200" dirty="0" smtClean="0"/>
              <a:t> </a:t>
            </a:r>
            <a:r>
              <a:rPr lang="en-US" sz="2200" dirty="0" err="1" smtClean="0"/>
              <a:t>pháp</a:t>
            </a:r>
            <a:r>
              <a:rPr lang="en-US" sz="2200" dirty="0" smtClean="0"/>
              <a:t> </a:t>
            </a:r>
            <a:r>
              <a:rPr lang="en-US" sz="2200" dirty="0" err="1" smtClean="0"/>
              <a:t>giải</a:t>
            </a:r>
            <a:r>
              <a:rPr lang="en-US" sz="2200" dirty="0" smtClean="0"/>
              <a:t> </a:t>
            </a:r>
            <a:r>
              <a:rPr lang="en-US" sz="2200" dirty="0" err="1" smtClean="0"/>
              <a:t>bài</a:t>
            </a:r>
            <a:r>
              <a:rPr lang="en-US" sz="2200" dirty="0" smtClean="0"/>
              <a:t> </a:t>
            </a:r>
            <a:r>
              <a:rPr lang="en-US" sz="2200" dirty="0" err="1" smtClean="0"/>
              <a:t>toán</a:t>
            </a:r>
            <a:r>
              <a:rPr lang="en-US" sz="2200" dirty="0" smtClean="0"/>
              <a:t> </a:t>
            </a:r>
            <a:r>
              <a:rPr lang="en-US" sz="2200" dirty="0" err="1" smtClean="0"/>
              <a:t>này</a:t>
            </a:r>
            <a:r>
              <a:rPr lang="en-US" sz="2200" dirty="0" smtClean="0"/>
              <a:t>. </a:t>
            </a:r>
            <a:r>
              <a:rPr lang="en-US" sz="2200" dirty="0" err="1" smtClean="0"/>
              <a:t>Như</a:t>
            </a:r>
            <a:r>
              <a:rPr lang="en-US" sz="2200" dirty="0" smtClean="0"/>
              <a:t> </a:t>
            </a:r>
            <a:r>
              <a:rPr lang="en-US" sz="2200" dirty="0" err="1" smtClean="0"/>
              <a:t>sử</a:t>
            </a:r>
            <a:r>
              <a:rPr lang="en-US" sz="2200" dirty="0" smtClean="0"/>
              <a:t> </a:t>
            </a:r>
            <a:r>
              <a:rPr lang="en-US" sz="2200" dirty="0" err="1" smtClean="0"/>
              <a:t>dụng</a:t>
            </a:r>
            <a:r>
              <a:rPr lang="en-US" sz="2200" dirty="0" smtClean="0"/>
              <a:t> </a:t>
            </a:r>
            <a:r>
              <a:rPr lang="en-US" sz="2200" dirty="0" err="1" smtClean="0"/>
              <a:t>các</a:t>
            </a:r>
            <a:r>
              <a:rPr lang="en-US" sz="2200" dirty="0" smtClean="0"/>
              <a:t> </a:t>
            </a:r>
            <a:r>
              <a:rPr lang="en-US" sz="2200" dirty="0" err="1" smtClean="0"/>
              <a:t>máy</a:t>
            </a:r>
            <a:r>
              <a:rPr lang="en-US" sz="2200" dirty="0" smtClean="0"/>
              <a:t> </a:t>
            </a:r>
            <a:r>
              <a:rPr lang="en-US" sz="2200" dirty="0" err="1" smtClean="0"/>
              <a:t>đếm</a:t>
            </a:r>
            <a:r>
              <a:rPr lang="en-US" sz="2200" dirty="0" smtClean="0"/>
              <a:t> </a:t>
            </a:r>
            <a:r>
              <a:rPr lang="en-US" sz="2200" dirty="0" err="1" smtClean="0"/>
              <a:t>cơ</a:t>
            </a:r>
            <a:r>
              <a:rPr lang="en-US" sz="2200" dirty="0" smtClean="0"/>
              <a:t> </a:t>
            </a:r>
            <a:r>
              <a:rPr lang="en-US" sz="2200" dirty="0" err="1" smtClean="0"/>
              <a:t>học</a:t>
            </a:r>
            <a:r>
              <a:rPr lang="en-US" sz="2200" dirty="0" smtClean="0"/>
              <a:t>, </a:t>
            </a:r>
            <a:r>
              <a:rPr lang="en-US" sz="2200" dirty="0" err="1" smtClean="0"/>
              <a:t>cổng</a:t>
            </a:r>
            <a:r>
              <a:rPr lang="en-US" sz="2200" dirty="0" smtClean="0"/>
              <a:t> </a:t>
            </a:r>
            <a:r>
              <a:rPr lang="en-US" sz="2200" dirty="0" err="1" smtClean="0"/>
              <a:t>quét</a:t>
            </a:r>
            <a:r>
              <a:rPr lang="en-US" sz="2200" dirty="0" smtClean="0"/>
              <a:t> </a:t>
            </a:r>
            <a:r>
              <a:rPr lang="en-US" sz="2200" dirty="0" err="1" smtClean="0"/>
              <a:t>hồng</a:t>
            </a:r>
            <a:r>
              <a:rPr lang="en-US" sz="2200" dirty="0" smtClean="0"/>
              <a:t> </a:t>
            </a:r>
            <a:r>
              <a:rPr lang="en-US" sz="2200" dirty="0" err="1" smtClean="0"/>
              <a:t>ngoại</a:t>
            </a:r>
            <a:r>
              <a:rPr lang="en-US" sz="2200" dirty="0" smtClean="0"/>
              <a:t>, </a:t>
            </a:r>
            <a:r>
              <a:rPr lang="en-US" sz="2200" dirty="0" err="1" smtClean="0"/>
              <a:t>cảm</a:t>
            </a:r>
            <a:r>
              <a:rPr lang="en-US" sz="2200" dirty="0" smtClean="0"/>
              <a:t> </a:t>
            </a:r>
            <a:r>
              <a:rPr lang="en-US" sz="2200" dirty="0" err="1" smtClean="0"/>
              <a:t>biến</a:t>
            </a:r>
            <a:r>
              <a:rPr lang="en-US" sz="2200" dirty="0" smtClean="0"/>
              <a:t> </a:t>
            </a:r>
            <a:r>
              <a:rPr lang="en-US" sz="2200" dirty="0" err="1" smtClean="0"/>
              <a:t>nhiệt</a:t>
            </a:r>
            <a:r>
              <a:rPr lang="en-US" sz="2200" dirty="0" smtClean="0"/>
              <a:t> … </a:t>
            </a:r>
            <a:r>
              <a:rPr lang="en-US" sz="2200" dirty="0" err="1" smtClean="0"/>
              <a:t>tuy</a:t>
            </a:r>
            <a:r>
              <a:rPr lang="en-US" sz="2200" dirty="0" smtClean="0"/>
              <a:t> </a:t>
            </a:r>
            <a:r>
              <a:rPr lang="en-US" sz="2200" dirty="0" err="1" smtClean="0"/>
              <a:t>nhiên</a:t>
            </a:r>
            <a:r>
              <a:rPr lang="en-US" sz="2200" dirty="0" smtClean="0"/>
              <a:t> </a:t>
            </a:r>
            <a:r>
              <a:rPr lang="en-US" sz="2200" dirty="0" err="1" smtClean="0"/>
              <a:t>vẫn</a:t>
            </a:r>
            <a:r>
              <a:rPr lang="en-US" sz="2200" dirty="0" smtClean="0"/>
              <a:t> </a:t>
            </a:r>
            <a:r>
              <a:rPr lang="en-US" sz="2200" dirty="0" err="1" smtClean="0"/>
              <a:t>còn</a:t>
            </a:r>
            <a:r>
              <a:rPr lang="en-US" sz="2200" dirty="0" smtClean="0"/>
              <a:t> </a:t>
            </a:r>
            <a:r>
              <a:rPr lang="en-US" sz="2200" dirty="0" err="1" smtClean="0"/>
              <a:t>nhiều</a:t>
            </a:r>
            <a:r>
              <a:rPr lang="en-US" sz="2200" dirty="0" smtClean="0"/>
              <a:t> </a:t>
            </a:r>
            <a:r>
              <a:rPr lang="en-US" sz="2200" dirty="0" err="1" smtClean="0"/>
              <a:t>hạn</a:t>
            </a:r>
            <a:r>
              <a:rPr lang="en-US" sz="2200" dirty="0" smtClean="0"/>
              <a:t> </a:t>
            </a:r>
            <a:r>
              <a:rPr lang="en-US" sz="2200" dirty="0" err="1" smtClean="0"/>
              <a:t>chế</a:t>
            </a:r>
            <a:r>
              <a:rPr lang="en-US" sz="2200" dirty="0" smtClean="0"/>
              <a:t>.</a:t>
            </a:r>
          </a:p>
          <a:p>
            <a:r>
              <a:rPr lang="en-US" sz="2200" dirty="0" err="1" smtClean="0"/>
              <a:t>Với</a:t>
            </a:r>
            <a:r>
              <a:rPr lang="en-US" sz="2200" dirty="0" smtClean="0"/>
              <a:t> </a:t>
            </a:r>
            <a:r>
              <a:rPr lang="en-US" sz="2200" dirty="0" err="1" smtClean="0"/>
              <a:t>sự</a:t>
            </a:r>
            <a:r>
              <a:rPr lang="en-US" sz="2200" dirty="0" smtClean="0"/>
              <a:t> </a:t>
            </a:r>
            <a:r>
              <a:rPr lang="en-US" sz="2200" dirty="0" err="1" smtClean="0"/>
              <a:t>phát</a:t>
            </a:r>
            <a:r>
              <a:rPr lang="en-US" sz="2200" dirty="0" smtClean="0"/>
              <a:t> </a:t>
            </a:r>
            <a:r>
              <a:rPr lang="en-US" sz="2200" dirty="0" err="1" smtClean="0"/>
              <a:t>triển</a:t>
            </a:r>
            <a:r>
              <a:rPr lang="en-US" sz="2200" dirty="0" smtClean="0"/>
              <a:t> </a:t>
            </a:r>
            <a:r>
              <a:rPr lang="en-US" sz="2200" dirty="0" err="1" smtClean="0"/>
              <a:t>của</a:t>
            </a:r>
            <a:r>
              <a:rPr lang="en-US" sz="2200" dirty="0" smtClean="0"/>
              <a:t> </a:t>
            </a:r>
            <a:r>
              <a:rPr lang="en-US" sz="2200" dirty="0" err="1" smtClean="0"/>
              <a:t>kĩ</a:t>
            </a:r>
            <a:r>
              <a:rPr lang="en-US" sz="2200" dirty="0" smtClean="0"/>
              <a:t> </a:t>
            </a:r>
            <a:r>
              <a:rPr lang="en-US" sz="2200" dirty="0" err="1" smtClean="0"/>
              <a:t>thuật</a:t>
            </a:r>
            <a:r>
              <a:rPr lang="en-US" sz="2200" dirty="0" smtClean="0"/>
              <a:t> </a:t>
            </a:r>
            <a:r>
              <a:rPr lang="en-US" sz="2200" dirty="0" err="1" smtClean="0"/>
              <a:t>máy</a:t>
            </a:r>
            <a:r>
              <a:rPr lang="en-US" sz="2200" dirty="0" smtClean="0"/>
              <a:t> </a:t>
            </a:r>
            <a:r>
              <a:rPr lang="en-US" sz="2200" dirty="0" err="1" smtClean="0"/>
              <a:t>tính</a:t>
            </a:r>
            <a:r>
              <a:rPr lang="en-US" sz="2200" dirty="0" smtClean="0"/>
              <a:t>, </a:t>
            </a:r>
            <a:r>
              <a:rPr lang="en-US" sz="2200" dirty="0" err="1" smtClean="0"/>
              <a:t>các</a:t>
            </a:r>
            <a:r>
              <a:rPr lang="en-US" sz="2200" dirty="0" smtClean="0"/>
              <a:t> </a:t>
            </a:r>
            <a:r>
              <a:rPr lang="en-US" sz="2200" dirty="0" err="1" smtClean="0"/>
              <a:t>thuật</a:t>
            </a:r>
            <a:r>
              <a:rPr lang="en-US" sz="2200" dirty="0" smtClean="0"/>
              <a:t> </a:t>
            </a:r>
            <a:r>
              <a:rPr lang="en-US" sz="2200" dirty="0" err="1" smtClean="0"/>
              <a:t>toán</a:t>
            </a:r>
            <a:r>
              <a:rPr lang="en-US" sz="2200" dirty="0" smtClean="0"/>
              <a:t> </a:t>
            </a:r>
            <a:r>
              <a:rPr lang="en-US" sz="2200" dirty="0" err="1" smtClean="0"/>
              <a:t>xử</a:t>
            </a:r>
            <a:r>
              <a:rPr lang="en-US" sz="2200" dirty="0" smtClean="0"/>
              <a:t> </a:t>
            </a:r>
            <a:r>
              <a:rPr lang="en-US" sz="2200" dirty="0" err="1" smtClean="0"/>
              <a:t>lý</a:t>
            </a:r>
            <a:r>
              <a:rPr lang="en-US" sz="2200" dirty="0" smtClean="0"/>
              <a:t> </a:t>
            </a:r>
            <a:r>
              <a:rPr lang="en-US" sz="2200" dirty="0" err="1" smtClean="0"/>
              <a:t>ảnh</a:t>
            </a:r>
            <a:r>
              <a:rPr lang="en-US" sz="2200" dirty="0" smtClean="0"/>
              <a:t> </a:t>
            </a:r>
            <a:r>
              <a:rPr lang="en-US" sz="2200" dirty="0" err="1" smtClean="0"/>
              <a:t>phức</a:t>
            </a:r>
            <a:r>
              <a:rPr lang="en-US" sz="2200" dirty="0" smtClean="0"/>
              <a:t> </a:t>
            </a:r>
            <a:r>
              <a:rPr lang="en-US" sz="2200" dirty="0" err="1" smtClean="0"/>
              <a:t>tạp</a:t>
            </a:r>
            <a:r>
              <a:rPr lang="en-US" sz="2200" dirty="0"/>
              <a:t> </a:t>
            </a:r>
            <a:r>
              <a:rPr lang="en-US" sz="2200" dirty="0" err="1" smtClean="0"/>
              <a:t>bây</a:t>
            </a:r>
            <a:r>
              <a:rPr lang="en-US" sz="2200" dirty="0" smtClean="0"/>
              <a:t> </a:t>
            </a:r>
            <a:r>
              <a:rPr lang="en-US" sz="2200" dirty="0" err="1" smtClean="0"/>
              <a:t>giờ</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giúp</a:t>
            </a:r>
            <a:r>
              <a:rPr lang="en-US" sz="2200" dirty="0" smtClean="0"/>
              <a:t> </a:t>
            </a:r>
            <a:r>
              <a:rPr lang="en-US" sz="2200" dirty="0" err="1" smtClean="0"/>
              <a:t>việc</a:t>
            </a:r>
            <a:r>
              <a:rPr lang="en-US" sz="2200" dirty="0" smtClean="0"/>
              <a:t> </a:t>
            </a:r>
            <a:r>
              <a:rPr lang="en-US" sz="2200" dirty="0" err="1" smtClean="0"/>
              <a:t>đếm</a:t>
            </a:r>
            <a:r>
              <a:rPr lang="en-US" sz="2200" dirty="0" smtClean="0"/>
              <a:t> </a:t>
            </a:r>
            <a:r>
              <a:rPr lang="en-US" sz="2200" dirty="0" err="1" smtClean="0"/>
              <a:t>người</a:t>
            </a:r>
            <a:r>
              <a:rPr lang="en-US" sz="2200" dirty="0" smtClean="0"/>
              <a:t> </a:t>
            </a:r>
            <a:r>
              <a:rPr lang="en-US" sz="2200" dirty="0" err="1" smtClean="0"/>
              <a:t>bằng</a:t>
            </a:r>
            <a:r>
              <a:rPr lang="en-US" sz="2200" dirty="0" smtClean="0"/>
              <a:t> camera </a:t>
            </a:r>
            <a:r>
              <a:rPr lang="en-US" sz="2200" dirty="0" err="1" smtClean="0"/>
              <a:t>thu</a:t>
            </a:r>
            <a:r>
              <a:rPr lang="en-US" sz="2200" dirty="0" smtClean="0"/>
              <a:t> </a:t>
            </a:r>
            <a:r>
              <a:rPr lang="en-US" sz="2200" dirty="0" err="1" smtClean="0"/>
              <a:t>hình</a:t>
            </a:r>
            <a:r>
              <a:rPr lang="en-US" sz="2200" dirty="0"/>
              <a:t> </a:t>
            </a:r>
            <a:r>
              <a:rPr lang="en-US" sz="2200" dirty="0" err="1" smtClean="0"/>
              <a:t>với</a:t>
            </a:r>
            <a:r>
              <a:rPr lang="en-US" sz="2200" dirty="0" smtClean="0"/>
              <a:t> </a:t>
            </a:r>
            <a:r>
              <a:rPr lang="en-US" sz="2200" dirty="0" err="1" smtClean="0"/>
              <a:t>độ</a:t>
            </a:r>
            <a:r>
              <a:rPr lang="en-US" sz="2200" dirty="0" smtClean="0"/>
              <a:t> </a:t>
            </a:r>
            <a:r>
              <a:rPr lang="en-US" sz="2200" dirty="0" err="1" smtClean="0"/>
              <a:t>chính</a:t>
            </a:r>
            <a:r>
              <a:rPr lang="en-US" sz="2200" dirty="0" smtClean="0"/>
              <a:t> </a:t>
            </a:r>
            <a:r>
              <a:rPr lang="en-US" sz="2200" dirty="0" err="1" smtClean="0"/>
              <a:t>xác</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đạt</a:t>
            </a:r>
            <a:r>
              <a:rPr lang="en-US" sz="2200" dirty="0"/>
              <a:t> </a:t>
            </a:r>
            <a:r>
              <a:rPr lang="en-US" sz="2200" dirty="0" smtClean="0"/>
              <a:t>98% </a:t>
            </a:r>
            <a:r>
              <a:rPr lang="en-US" sz="2200" dirty="0" err="1" smtClean="0"/>
              <a:t>dù</a:t>
            </a:r>
            <a:r>
              <a:rPr lang="en-US" sz="2200" dirty="0" smtClean="0"/>
              <a:t> ở </a:t>
            </a:r>
            <a:r>
              <a:rPr lang="en-US" sz="2200" dirty="0" err="1" smtClean="0"/>
              <a:t>trong</a:t>
            </a:r>
            <a:r>
              <a:rPr lang="en-US" sz="2200" dirty="0" smtClean="0"/>
              <a:t> </a:t>
            </a:r>
            <a:r>
              <a:rPr lang="en-US" sz="2200" dirty="0" err="1" smtClean="0"/>
              <a:t>các</a:t>
            </a:r>
            <a:r>
              <a:rPr lang="en-US" sz="2200" dirty="0" smtClean="0"/>
              <a:t> </a:t>
            </a:r>
            <a:r>
              <a:rPr lang="en-US" sz="2200" dirty="0" err="1" smtClean="0"/>
              <a:t>điều</a:t>
            </a:r>
            <a:r>
              <a:rPr lang="en-US" sz="2200" dirty="0" smtClean="0"/>
              <a:t> </a:t>
            </a:r>
            <a:r>
              <a:rPr lang="en-US" sz="2200" dirty="0" err="1" smtClean="0"/>
              <a:t>kiện</a:t>
            </a:r>
            <a:r>
              <a:rPr lang="en-US" sz="2200" dirty="0" smtClean="0"/>
              <a:t> </a:t>
            </a:r>
            <a:r>
              <a:rPr lang="en-US" sz="2200" dirty="0" err="1" smtClean="0"/>
              <a:t>làm</a:t>
            </a:r>
            <a:r>
              <a:rPr lang="en-US" sz="2200" dirty="0" smtClean="0"/>
              <a:t> </a:t>
            </a:r>
            <a:r>
              <a:rPr lang="en-US" sz="2200" dirty="0" err="1" smtClean="0"/>
              <a:t>việc</a:t>
            </a:r>
            <a:r>
              <a:rPr lang="en-US" sz="2200" dirty="0" smtClean="0"/>
              <a:t> </a:t>
            </a:r>
            <a:r>
              <a:rPr lang="en-US" sz="2200" dirty="0" err="1" smtClean="0"/>
              <a:t>khác</a:t>
            </a:r>
            <a:r>
              <a:rPr lang="en-US" sz="2200" dirty="0" smtClean="0"/>
              <a:t> </a:t>
            </a:r>
            <a:r>
              <a:rPr lang="en-US" sz="2200" dirty="0" err="1" smtClean="0"/>
              <a:t>nhau</a:t>
            </a:r>
            <a:r>
              <a:rPr lang="en-US" sz="2200" dirty="0" smtClean="0"/>
              <a:t>.</a:t>
            </a:r>
          </a:p>
          <a:p>
            <a:endParaRPr lang="en-US" dirty="0" smtClean="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dirty="0" smtClean="0">
                <a:solidFill>
                  <a:srgbClr val="0070C0"/>
                </a:solidFill>
              </a:rPr>
              <a:t>ĐAMH 2 - </a:t>
            </a:r>
            <a:r>
              <a:rPr lang="en-US" dirty="0" err="1" smtClean="0">
                <a:solidFill>
                  <a:srgbClr val="0070C0"/>
                </a:solidFill>
              </a:rPr>
              <a:t>Tạ</a:t>
            </a:r>
            <a:r>
              <a:rPr lang="en-US" dirty="0" smtClean="0">
                <a:solidFill>
                  <a:srgbClr val="0070C0"/>
                </a:solidFill>
              </a:rPr>
              <a:t> </a:t>
            </a:r>
            <a:r>
              <a:rPr lang="en-US" dirty="0" err="1" smtClean="0">
                <a:solidFill>
                  <a:srgbClr val="0070C0"/>
                </a:solidFill>
              </a:rPr>
              <a:t>Lục</a:t>
            </a:r>
            <a:r>
              <a:rPr lang="en-US" dirty="0" smtClean="0">
                <a:solidFill>
                  <a:srgbClr val="0070C0"/>
                </a:solidFill>
              </a:rPr>
              <a:t> </a:t>
            </a:r>
            <a:r>
              <a:rPr lang="en-US" dirty="0" err="1" smtClean="0">
                <a:solidFill>
                  <a:srgbClr val="0070C0"/>
                </a:solidFill>
              </a:rPr>
              <a:t>Gia</a:t>
            </a:r>
            <a:r>
              <a:rPr lang="en-US" dirty="0" smtClean="0">
                <a:solidFill>
                  <a:srgbClr val="0070C0"/>
                </a:solidFill>
              </a:rPr>
              <a:t> </a:t>
            </a:r>
            <a:r>
              <a:rPr lang="en-US" dirty="0" err="1" smtClean="0">
                <a:solidFill>
                  <a:srgbClr val="0070C0"/>
                </a:solidFill>
              </a:rPr>
              <a:t>Hoàng</a:t>
            </a:r>
            <a:r>
              <a:rPr lang="en-US" dirty="0" smtClean="0">
                <a:solidFill>
                  <a:srgbClr val="0070C0"/>
                </a:solidFill>
              </a:rPr>
              <a:t> - 41201241</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a:t>
            </a:fld>
            <a:endParaRPr lang="en-US">
              <a:solidFill>
                <a:srgbClr val="0070C0"/>
              </a:solidFill>
            </a:endParaRPr>
          </a:p>
        </p:txBody>
      </p:sp>
    </p:spTree>
    <p:extLst>
      <p:ext uri="{BB962C8B-B14F-4D97-AF65-F5344CB8AC3E}">
        <p14:creationId xmlns:p14="http://schemas.microsoft.com/office/powerpoint/2010/main" val="3762853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THIẾT KẾ VÀ THỰC HIỆN PHẦN MỀM</a:t>
            </a:r>
            <a:endParaRPr lang="en-US" dirty="0">
              <a:solidFill>
                <a:srgbClr val="0070C0"/>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5422664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20</a:t>
            </a:fld>
            <a:endParaRPr lang="en-US">
              <a:solidFill>
                <a:srgbClr val="0070C0"/>
              </a:solidFill>
            </a:endParaRPr>
          </a:p>
        </p:txBody>
      </p:sp>
    </p:spTree>
    <p:extLst>
      <p:ext uri="{BB962C8B-B14F-4D97-AF65-F5344CB8AC3E}">
        <p14:creationId xmlns:p14="http://schemas.microsoft.com/office/powerpoint/2010/main" val="33124880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KẾT QUẢ THỰC HIỆN</a:t>
            </a:r>
            <a:endParaRPr lang="en-US" dirty="0">
              <a:solidFill>
                <a:srgbClr val="0070C0"/>
              </a:solidFill>
            </a:endParaRPr>
          </a:p>
        </p:txBody>
      </p:sp>
      <p:sp>
        <p:nvSpPr>
          <p:cNvPr id="3" name="Content Placeholder 2"/>
          <p:cNvSpPr>
            <a:spLocks noGrp="1"/>
          </p:cNvSpPr>
          <p:nvPr>
            <p:ph idx="1"/>
          </p:nvPr>
        </p:nvSpPr>
        <p:spPr/>
        <p:txBody>
          <a:bodyPr/>
          <a:lstStyle/>
          <a:p>
            <a:r>
              <a:rPr lang="en-US" dirty="0" err="1" smtClean="0"/>
              <a:t>Giảm</a:t>
            </a:r>
            <a:r>
              <a:rPr lang="en-US" dirty="0" smtClean="0"/>
              <a:t> </a:t>
            </a:r>
            <a:r>
              <a:rPr lang="en-US" dirty="0" err="1" smtClean="0"/>
              <a:t>bóng</a:t>
            </a:r>
            <a:r>
              <a:rPr lang="en-US" dirty="0" smtClean="0"/>
              <a:t> </a:t>
            </a:r>
            <a:r>
              <a:rPr lang="en-US" dirty="0" err="1" smtClean="0"/>
              <a:t>và</a:t>
            </a:r>
            <a:r>
              <a:rPr lang="en-US" dirty="0" smtClean="0"/>
              <a:t> </a:t>
            </a:r>
            <a:r>
              <a:rPr lang="en-US" dirty="0" err="1" smtClean="0"/>
              <a:t>lọc</a:t>
            </a:r>
            <a:r>
              <a:rPr lang="en-US" dirty="0" smtClean="0"/>
              <a:t> </a:t>
            </a:r>
            <a:r>
              <a:rPr lang="en-US" dirty="0" err="1" smtClean="0"/>
              <a:t>nhiễu</a:t>
            </a:r>
            <a:endParaRPr lang="en-US"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21</a:t>
            </a:fld>
            <a:endParaRPr lang="en-US">
              <a:solidFill>
                <a:srgbClr val="0070C0"/>
              </a:solidFill>
            </a:endParaRPr>
          </a:p>
        </p:txBody>
      </p:sp>
      <p:grpSp>
        <p:nvGrpSpPr>
          <p:cNvPr id="11" name="Group 10"/>
          <p:cNvGrpSpPr/>
          <p:nvPr/>
        </p:nvGrpSpPr>
        <p:grpSpPr>
          <a:xfrm>
            <a:off x="914400" y="2205195"/>
            <a:ext cx="5359079" cy="2209958"/>
            <a:chOff x="541678" y="2747805"/>
            <a:chExt cx="5359079" cy="2209958"/>
          </a:xfrm>
        </p:grpSpPr>
        <p:pic>
          <p:nvPicPr>
            <p:cNvPr id="3080" name="Picture 8" descr="D:\bkhcm\Đồ án môn học 2\báo cáo\silhouettes reduction (01m05s) RGB (orig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78" y="2752410"/>
              <a:ext cx="2645631" cy="2205353"/>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bkhcm\Đồ án môn học 2\báo cáo\silhouettes reduction (01m05s) HS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126" y="2747805"/>
              <a:ext cx="2645631" cy="2205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914400" y="2209800"/>
            <a:ext cx="8071241" cy="2209958"/>
            <a:chOff x="541678" y="2747805"/>
            <a:chExt cx="8071241" cy="2209958"/>
          </a:xfrm>
        </p:grpSpPr>
        <p:pic>
          <p:nvPicPr>
            <p:cNvPr id="3075" name="Picture 3" descr="D:\bkhcm\Đồ án môn học 2\báo cáo\silhouettes reduction (01m05s) (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678" y="2747805"/>
              <a:ext cx="2645631" cy="2209958"/>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bkhcm\Đồ án môn học 2\báo cáo\silhouettes reduction (01m05s) (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4197" y="2752410"/>
              <a:ext cx="2658722" cy="220535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bkhcm\Đồ án môn học 2\báo cáo\silhouettes reduction (01m05s)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5126" y="2747805"/>
              <a:ext cx="2645631" cy="22099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421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solidFill>
                  <a:srgbClr val="0070C0"/>
                </a:solidFill>
              </a:rPr>
              <a:t>KẾT QUẢ THỰC HIỆN</a:t>
            </a:r>
            <a:endParaRPr lang="en-US" dirty="0">
              <a:solidFill>
                <a:srgbClr val="0070C0"/>
              </a:solidFill>
            </a:endParaRP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a:xfrm>
            <a:off x="457200" y="6386512"/>
            <a:ext cx="2133600" cy="365125"/>
          </a:xfrm>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a:xfrm>
            <a:off x="3124200" y="6386512"/>
            <a:ext cx="2895600" cy="365125"/>
          </a:xfrm>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a:xfrm>
            <a:off x="6553200" y="6386512"/>
            <a:ext cx="2133600" cy="365125"/>
          </a:xfrm>
        </p:spPr>
        <p:txBody>
          <a:bodyPr/>
          <a:lstStyle/>
          <a:p>
            <a:fld id="{B6F15528-21DE-4FAA-801E-634DDDAF4B2B}" type="slidenum">
              <a:rPr lang="en-US" smtClean="0">
                <a:solidFill>
                  <a:srgbClr val="0070C0"/>
                </a:solidFill>
              </a:rPr>
              <a:pPr/>
              <a:t>22</a:t>
            </a:fld>
            <a:endParaRPr lang="en-US">
              <a:solidFill>
                <a:srgbClr val="0070C0"/>
              </a:solidFill>
            </a:endParaRPr>
          </a:p>
        </p:txBody>
      </p:sp>
      <p:pic>
        <p:nvPicPr>
          <p:cNvPr id="4098" name="Picture 2" descr="D:\bkhcm\Đồ án môn học 2\báo cáo\(01m06s)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481" y="4019549"/>
            <a:ext cx="3058319" cy="230028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bkhcm\Đồ án môn học 2\báo cáo\(01m04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5" y="1593055"/>
            <a:ext cx="3063083" cy="22955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khcm\Đồ án môn học 2\báo cáo\(01m05s) (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018" y="1588293"/>
            <a:ext cx="3063082" cy="2300288"/>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D:\bkhcm\Đồ án môn học 2\báo cáo\(01m05s) (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9699" y="4029074"/>
            <a:ext cx="3063082" cy="22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6366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KẾT QUẢ THỰC HIỆN</a:t>
            </a:r>
            <a:endParaRPr lang="en-US" dirty="0">
              <a:solidFill>
                <a:srgbClr val="0070C0"/>
              </a:solidFill>
            </a:endParaRP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23</a:t>
            </a:fld>
            <a:endParaRPr lang="en-US">
              <a:solidFill>
                <a:srgbClr val="0070C0"/>
              </a:solidFill>
            </a:endParaRPr>
          </a:p>
        </p:txBody>
      </p:sp>
      <p:pic>
        <p:nvPicPr>
          <p:cNvPr id="5122" name="Picture 2" descr="D:\bkhcm\Đồ án môn học 2\báo cáo\di sat nhau (01m11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2362200"/>
            <a:ext cx="2657208" cy="19954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bkhcm\Đồ án môn học 2\báo cáo\di sat nhau (01m09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449" y="2364266"/>
            <a:ext cx="2648944" cy="19913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bkhcm\Đồ án môn học 2\báo cáo\di sat nhau (01m10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6393" y="2364266"/>
            <a:ext cx="2657207" cy="1991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6366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KẾT QUẢ THỰC HIỆN</a:t>
            </a:r>
            <a:endParaRPr lang="en-US" dirty="0">
              <a:solidFill>
                <a:srgbClr val="0070C0"/>
              </a:solidFill>
            </a:endParaRP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24</a:t>
            </a:fld>
            <a:endParaRPr lang="en-US">
              <a:solidFill>
                <a:srgbClr val="0070C0"/>
              </a:solidFill>
            </a:endParaRPr>
          </a:p>
        </p:txBody>
      </p:sp>
      <p:pic>
        <p:nvPicPr>
          <p:cNvPr id="7170" name="Picture 2" descr="D:\bkhcm\Đồ án môn học 2\báo cáo\di sat nhau (01m18s) (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082" y="3952875"/>
            <a:ext cx="3067844" cy="22955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D:\bkhcm\Đồ án môn học 2\báo cáo\di sat nhau (01m18s)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287" y="1524000"/>
            <a:ext cx="3053557" cy="22955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bkhcm\Đồ án môn học 2\báo cáo\di sat nhau (01m18s)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844" y="1524000"/>
            <a:ext cx="3063082" cy="2295525"/>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D:\bkhcm\Đồ án môn học 2\báo cáo\di sat nhau (01m18s) (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287" y="3952875"/>
            <a:ext cx="3053557"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4574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KẾT QUẢ THỰC HIỆN</a:t>
            </a:r>
            <a:endParaRPr lang="en-US" dirty="0">
              <a:solidFill>
                <a:srgbClr val="0070C0"/>
              </a:solidFill>
            </a:endParaRP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25</a:t>
            </a:fld>
            <a:endParaRPr lang="en-US">
              <a:solidFill>
                <a:srgbClr val="0070C0"/>
              </a:solidFill>
            </a:endParaRPr>
          </a:p>
        </p:txBody>
      </p:sp>
      <p:grpSp>
        <p:nvGrpSpPr>
          <p:cNvPr id="7" name="Group 6"/>
          <p:cNvGrpSpPr/>
          <p:nvPr/>
        </p:nvGrpSpPr>
        <p:grpSpPr>
          <a:xfrm>
            <a:off x="1530747" y="2276475"/>
            <a:ext cx="6277372" cy="2305050"/>
            <a:chOff x="1530747" y="2743200"/>
            <a:chExt cx="6277372" cy="2305050"/>
          </a:xfrm>
        </p:grpSpPr>
        <p:pic>
          <p:nvPicPr>
            <p:cNvPr id="6146" name="Picture 2" descr="D:\bkhcm\Đồ án môn học 2\báo cáo\di sat nhau (01m39s)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9800" y="2743200"/>
              <a:ext cx="3058319" cy="230505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D:\bkhcm\Đồ án môn học 2\báo cáo\di sat nhau (01m39s)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747" y="2743200"/>
              <a:ext cx="3058319" cy="2295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2850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KẾT LUẬN VÀ HƯỚNG PHÁT TRIỂN</a:t>
            </a:r>
            <a:endParaRPr lang="en-US" dirty="0">
              <a:solidFill>
                <a:srgbClr val="0070C0"/>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791861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26</a:t>
            </a:fld>
            <a:endParaRPr lang="en-US">
              <a:solidFill>
                <a:srgbClr val="0070C0"/>
              </a:solidFill>
            </a:endParaRPr>
          </a:p>
        </p:txBody>
      </p:sp>
    </p:spTree>
    <p:extLst>
      <p:ext uri="{BB962C8B-B14F-4D97-AF65-F5344CB8AC3E}">
        <p14:creationId xmlns:p14="http://schemas.microsoft.com/office/powerpoint/2010/main" val="7970962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70C0"/>
                </a:solidFill>
              </a:rPr>
              <a:t>TÀI LIỆU THAM KHẢO</a:t>
            </a:r>
            <a:endParaRPr lang="en-US" dirty="0">
              <a:solidFill>
                <a:srgbClr val="0070C0"/>
              </a:solidFill>
            </a:endParaRPr>
          </a:p>
        </p:txBody>
      </p:sp>
      <p:sp>
        <p:nvSpPr>
          <p:cNvPr id="3" name="Content Placeholder 2"/>
          <p:cNvSpPr>
            <a:spLocks noGrp="1"/>
          </p:cNvSpPr>
          <p:nvPr>
            <p:ph idx="1"/>
          </p:nvPr>
        </p:nvSpPr>
        <p:spPr/>
        <p:txBody>
          <a:bodyPr>
            <a:normAutofit fontScale="40000" lnSpcReduction="20000"/>
          </a:bodyPr>
          <a:lstStyle/>
          <a:p>
            <a:pPr marL="0" indent="0">
              <a:spcAft>
                <a:spcPts val="1200"/>
              </a:spcAft>
              <a:buNone/>
            </a:pPr>
            <a:r>
              <a:rPr lang="vi-VN" dirty="0"/>
              <a:t>[</a:t>
            </a:r>
            <a:r>
              <a:rPr lang="vi-VN" dirty="0" smtClean="0"/>
              <a:t>1]</a:t>
            </a:r>
            <a:r>
              <a:rPr lang="en-US" dirty="0" smtClean="0"/>
              <a:t> </a:t>
            </a:r>
            <a:r>
              <a:rPr lang="vi-VN" dirty="0" smtClean="0"/>
              <a:t>Gary </a:t>
            </a:r>
            <a:r>
              <a:rPr lang="vi-VN" dirty="0"/>
              <a:t>Bradski and Adrian Kaehler, “Learning OpenCV”,  O’Reilly, 8/2008</a:t>
            </a:r>
          </a:p>
          <a:p>
            <a:pPr marL="0" indent="0">
              <a:spcAft>
                <a:spcPts val="1200"/>
              </a:spcAft>
              <a:buNone/>
            </a:pPr>
            <a:r>
              <a:rPr lang="vi-VN" dirty="0"/>
              <a:t>[</a:t>
            </a:r>
            <a:r>
              <a:rPr lang="vi-VN" dirty="0" smtClean="0"/>
              <a:t>2]</a:t>
            </a:r>
            <a:r>
              <a:rPr lang="en-US" dirty="0" smtClean="0"/>
              <a:t> </a:t>
            </a:r>
            <a:r>
              <a:rPr lang="vi-VN" dirty="0" smtClean="0"/>
              <a:t>Tạ </a:t>
            </a:r>
            <a:r>
              <a:rPr lang="vi-VN" dirty="0"/>
              <a:t>Thị Ái Nhi, “Phát hiện và theo vết người từ dữ liệu Video”, Tóm tắt Luận văn Thạc Sĩ Kỹ thuật, Đại học Đà Nẵng, 2012</a:t>
            </a:r>
          </a:p>
          <a:p>
            <a:pPr marL="0" indent="0">
              <a:spcAft>
                <a:spcPts val="1200"/>
              </a:spcAft>
              <a:buNone/>
            </a:pPr>
            <a:r>
              <a:rPr lang="vi-VN" dirty="0"/>
              <a:t>[</a:t>
            </a:r>
            <a:r>
              <a:rPr lang="vi-VN" dirty="0" smtClean="0"/>
              <a:t>3]</a:t>
            </a:r>
            <a:r>
              <a:rPr lang="en-US" dirty="0" smtClean="0"/>
              <a:t> </a:t>
            </a:r>
            <a:r>
              <a:rPr lang="vi-VN" dirty="0" smtClean="0"/>
              <a:t>Nguyễn </a:t>
            </a:r>
            <a:r>
              <a:rPr lang="vi-VN" dirty="0"/>
              <a:t>Văn Long, “Ứng dụng xử lý ảnh trong thực tế với thư viện OpenCV”,</a:t>
            </a:r>
          </a:p>
          <a:p>
            <a:pPr marL="0" indent="0">
              <a:spcAft>
                <a:spcPts val="1200"/>
              </a:spcAft>
              <a:buNone/>
            </a:pPr>
            <a:r>
              <a:rPr lang="vi-VN" dirty="0"/>
              <a:t>[</a:t>
            </a:r>
            <a:r>
              <a:rPr lang="vi-VN" dirty="0" smtClean="0"/>
              <a:t>4]</a:t>
            </a:r>
            <a:r>
              <a:rPr lang="en-US" dirty="0" smtClean="0"/>
              <a:t> </a:t>
            </a:r>
            <a:r>
              <a:rPr lang="vi-VN" dirty="0" smtClean="0"/>
              <a:t>James </a:t>
            </a:r>
            <a:r>
              <a:rPr lang="vi-VN" dirty="0"/>
              <a:t>Davis &amp; Gary Bradski, “Real-time  Motion Template Gradients using Intel CVLib, MIT Media Lab, 1999</a:t>
            </a:r>
          </a:p>
          <a:p>
            <a:pPr marL="0" indent="0">
              <a:spcAft>
                <a:spcPts val="1200"/>
              </a:spcAft>
              <a:buNone/>
            </a:pPr>
            <a:r>
              <a:rPr lang="vi-VN" dirty="0"/>
              <a:t>[</a:t>
            </a:r>
            <a:r>
              <a:rPr lang="vi-VN" dirty="0" smtClean="0"/>
              <a:t>5]</a:t>
            </a:r>
            <a:r>
              <a:rPr lang="en-US" dirty="0" smtClean="0"/>
              <a:t> </a:t>
            </a:r>
            <a:r>
              <a:rPr lang="vi-VN" dirty="0" smtClean="0"/>
              <a:t>Gagan</a:t>
            </a:r>
            <a:r>
              <a:rPr lang="vi-VN" dirty="0"/>
              <a:t>, “Motion Detection”, https://singhgaganpreet.wordpress.com/tag/cvboundingrect-/, 2012</a:t>
            </a:r>
          </a:p>
          <a:p>
            <a:pPr marL="0" indent="0">
              <a:spcAft>
                <a:spcPts val="1200"/>
              </a:spcAft>
              <a:buNone/>
            </a:pPr>
            <a:r>
              <a:rPr lang="vi-VN" dirty="0"/>
              <a:t>[6</a:t>
            </a:r>
            <a:r>
              <a:rPr lang="vi-VN" dirty="0" smtClean="0"/>
              <a:t>]</a:t>
            </a:r>
            <a:r>
              <a:rPr lang="en-US" dirty="0" smtClean="0"/>
              <a:t> </a:t>
            </a:r>
            <a:r>
              <a:rPr lang="vi-VN" dirty="0" smtClean="0"/>
              <a:t>“</a:t>
            </a:r>
            <a:r>
              <a:rPr lang="vi-VN" dirty="0"/>
              <a:t>Camera IP là gì? Camera Analog là gì?”, </a:t>
            </a:r>
          </a:p>
          <a:p>
            <a:pPr marL="0" indent="0">
              <a:spcAft>
                <a:spcPts val="1200"/>
              </a:spcAft>
              <a:buNone/>
            </a:pPr>
            <a:r>
              <a:rPr lang="vi-VN" dirty="0"/>
              <a:t>http://www.vienthonghoanggia.com/camera-ip-la-gi-camera-analog-la-gi-.html</a:t>
            </a:r>
          </a:p>
          <a:p>
            <a:pPr marL="0" indent="0">
              <a:spcAft>
                <a:spcPts val="1200"/>
              </a:spcAft>
              <a:buNone/>
            </a:pPr>
            <a:r>
              <a:rPr lang="vi-VN" dirty="0"/>
              <a:t>[</a:t>
            </a:r>
            <a:r>
              <a:rPr lang="vi-VN" dirty="0" smtClean="0"/>
              <a:t>7]</a:t>
            </a:r>
            <a:r>
              <a:rPr lang="en-US" dirty="0" smtClean="0"/>
              <a:t> </a:t>
            </a:r>
            <a:r>
              <a:rPr lang="vi-VN" dirty="0" smtClean="0"/>
              <a:t>Rhondasw</a:t>
            </a:r>
            <a:r>
              <a:rPr lang="vi-VN" dirty="0"/>
              <a:t>, “People counting with top-mounted camera” , http://www.computer-vision-software.com/blog/2010/03/people-counting-with-top-mounted-camera/</a:t>
            </a:r>
          </a:p>
          <a:p>
            <a:pPr marL="0" indent="0">
              <a:spcAft>
                <a:spcPts val="1200"/>
              </a:spcAft>
              <a:buNone/>
            </a:pPr>
            <a:r>
              <a:rPr lang="vi-VN" dirty="0"/>
              <a:t>[8</a:t>
            </a:r>
            <a:r>
              <a:rPr lang="vi-VN" dirty="0" smtClean="0"/>
              <a:t>]</a:t>
            </a:r>
            <a:r>
              <a:rPr lang="en-US" dirty="0" smtClean="0"/>
              <a:t> </a:t>
            </a:r>
            <a:r>
              <a:rPr lang="vi-VN" dirty="0" smtClean="0"/>
              <a:t>“</a:t>
            </a:r>
            <a:r>
              <a:rPr lang="vi-VN" dirty="0"/>
              <a:t>How the Camera Counting System Works”, http://videoturnstile.com/camera-counting.html, 2011</a:t>
            </a:r>
          </a:p>
          <a:p>
            <a:pPr marL="0" indent="0">
              <a:spcAft>
                <a:spcPts val="1200"/>
              </a:spcAft>
              <a:buNone/>
            </a:pPr>
            <a:r>
              <a:rPr lang="vi-VN" dirty="0"/>
              <a:t>[</a:t>
            </a:r>
            <a:r>
              <a:rPr lang="vi-VN" dirty="0" smtClean="0"/>
              <a:t>9]</a:t>
            </a:r>
            <a:r>
              <a:rPr lang="en-US" dirty="0" smtClean="0"/>
              <a:t> </a:t>
            </a:r>
            <a:r>
              <a:rPr lang="vi-VN" dirty="0" smtClean="0"/>
              <a:t>Greg </a:t>
            </a:r>
            <a:r>
              <a:rPr lang="vi-VN" dirty="0"/>
              <a:t>Hermo , “How does a video based people counter”, http://www.vinteoinc.com/blog/2015/12/12/how-does-a-video-based-people-counter-work, 2015</a:t>
            </a:r>
          </a:p>
          <a:p>
            <a:pPr marL="0" indent="0">
              <a:spcAft>
                <a:spcPts val="1200"/>
              </a:spcAft>
              <a:buNone/>
            </a:pPr>
            <a:endParaRPr lang="en-US" dirty="0" smtClean="0"/>
          </a:p>
        </p:txBody>
      </p:sp>
      <p:sp>
        <p:nvSpPr>
          <p:cNvPr id="4" name="Date Placeholder 3"/>
          <p:cNvSpPr>
            <a:spLocks noGrp="1"/>
          </p:cNvSpPr>
          <p:nvPr>
            <p:ph type="dt" sz="half" idx="10"/>
          </p:nvPr>
        </p:nvSpPr>
        <p:spPr/>
        <p:txBody>
          <a:bodyPr/>
          <a:lstStyle/>
          <a:p>
            <a:r>
              <a:rPr lang="en-US" dirty="0" smtClean="0">
                <a:solidFill>
                  <a:srgbClr val="0070C0"/>
                </a:solidFill>
              </a:rPr>
              <a:t>9/6/2016</a:t>
            </a:r>
            <a:endParaRPr lang="en-US" dirty="0">
              <a:solidFill>
                <a:srgbClr val="0070C0"/>
              </a:solidFill>
            </a:endParaRPr>
          </a:p>
        </p:txBody>
      </p:sp>
      <p:sp>
        <p:nvSpPr>
          <p:cNvPr id="5" name="Footer Placeholder 4"/>
          <p:cNvSpPr>
            <a:spLocks noGrp="1"/>
          </p:cNvSpPr>
          <p:nvPr>
            <p:ph type="ftr" sz="quarter" idx="11"/>
          </p:nvPr>
        </p:nvSpPr>
        <p:spPr/>
        <p:txBody>
          <a:bodyPr/>
          <a:lstStyle/>
          <a:p>
            <a:r>
              <a:rPr lang="en-US" dirty="0" smtClean="0">
                <a:solidFill>
                  <a:srgbClr val="0070C0"/>
                </a:solidFill>
              </a:rPr>
              <a:t>ĐAMH 2 - </a:t>
            </a:r>
            <a:r>
              <a:rPr lang="en-US" dirty="0" err="1" smtClean="0">
                <a:solidFill>
                  <a:srgbClr val="0070C0"/>
                </a:solidFill>
              </a:rPr>
              <a:t>Tạ</a:t>
            </a:r>
            <a:r>
              <a:rPr lang="en-US" dirty="0" smtClean="0">
                <a:solidFill>
                  <a:srgbClr val="0070C0"/>
                </a:solidFill>
              </a:rPr>
              <a:t> </a:t>
            </a:r>
            <a:r>
              <a:rPr lang="en-US" dirty="0" err="1" smtClean="0">
                <a:solidFill>
                  <a:srgbClr val="0070C0"/>
                </a:solidFill>
              </a:rPr>
              <a:t>Lục</a:t>
            </a:r>
            <a:r>
              <a:rPr lang="en-US" dirty="0" smtClean="0">
                <a:solidFill>
                  <a:srgbClr val="0070C0"/>
                </a:solidFill>
              </a:rPr>
              <a:t> </a:t>
            </a:r>
            <a:r>
              <a:rPr lang="en-US" dirty="0" err="1" smtClean="0">
                <a:solidFill>
                  <a:srgbClr val="0070C0"/>
                </a:solidFill>
              </a:rPr>
              <a:t>Gia</a:t>
            </a:r>
            <a:r>
              <a:rPr lang="en-US" dirty="0" smtClean="0">
                <a:solidFill>
                  <a:srgbClr val="0070C0"/>
                </a:solidFill>
              </a:rPr>
              <a:t> </a:t>
            </a:r>
            <a:r>
              <a:rPr lang="en-US" dirty="0" err="1" smtClean="0">
                <a:solidFill>
                  <a:srgbClr val="0070C0"/>
                </a:solidFill>
              </a:rPr>
              <a:t>Hoàng</a:t>
            </a:r>
            <a:r>
              <a:rPr lang="en-US" dirty="0" smtClean="0">
                <a:solidFill>
                  <a:srgbClr val="0070C0"/>
                </a:solidFill>
              </a:rPr>
              <a:t> - 41201241</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27</a:t>
            </a:fld>
            <a:endParaRPr lang="en-US">
              <a:solidFill>
                <a:srgbClr val="0070C0"/>
              </a:solidFill>
            </a:endParaRPr>
          </a:p>
        </p:txBody>
      </p:sp>
    </p:spTree>
    <p:extLst>
      <p:ext uri="{BB962C8B-B14F-4D97-AF65-F5344CB8AC3E}">
        <p14:creationId xmlns:p14="http://schemas.microsoft.com/office/powerpoint/2010/main" val="1779008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28</a:t>
            </a:fld>
            <a:endParaRPr lang="en-US">
              <a:solidFill>
                <a:srgbClr val="0070C0"/>
              </a:solidFill>
            </a:endParaRPr>
          </a:p>
        </p:txBody>
      </p:sp>
      <p:sp>
        <p:nvSpPr>
          <p:cNvPr id="8" name="TextBox 49"/>
          <p:cNvSpPr txBox="1">
            <a:spLocks noChangeArrowheads="1"/>
          </p:cNvSpPr>
          <p:nvPr/>
        </p:nvSpPr>
        <p:spPr bwMode="auto">
          <a:xfrm>
            <a:off x="1905000" y="2362200"/>
            <a:ext cx="6553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9600" b="1" dirty="0">
                <a:solidFill>
                  <a:srgbClr val="3376C7"/>
                </a:solidFill>
              </a:rPr>
              <a:t>CẢM ƠN…</a:t>
            </a:r>
          </a:p>
        </p:txBody>
      </p:sp>
    </p:spTree>
    <p:extLst>
      <p:ext uri="{BB962C8B-B14F-4D97-AF65-F5344CB8AC3E}">
        <p14:creationId xmlns:p14="http://schemas.microsoft.com/office/powerpoint/2010/main" val="389733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D:\bkhcm\Đồ án môn học 2\People-Counting2 (v-cou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059" y="3733800"/>
            <a:ext cx="4041841"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rgbClr val="0070C0"/>
                </a:solidFill>
              </a:rPr>
              <a:t>TỔNG QUAN</a:t>
            </a:r>
            <a:endParaRPr lang="en-US" dirty="0">
              <a:solidFill>
                <a:srgbClr val="0070C0"/>
              </a:solidFill>
            </a:endParaRPr>
          </a:p>
        </p:txBody>
      </p:sp>
      <p:sp>
        <p:nvSpPr>
          <p:cNvPr id="3" name="Content Placeholder 2"/>
          <p:cNvSpPr>
            <a:spLocks noGrp="1"/>
          </p:cNvSpPr>
          <p:nvPr>
            <p:ph idx="1"/>
          </p:nvPr>
        </p:nvSpPr>
        <p:spPr/>
        <p:txBody>
          <a:bodyPr>
            <a:normAutofit/>
          </a:bodyPr>
          <a:lstStyle/>
          <a:p>
            <a:pPr marL="0" indent="0">
              <a:buNone/>
            </a:pPr>
            <a:r>
              <a:rPr lang="en-US" b="1" dirty="0" err="1" smtClean="0"/>
              <a:t>Ứng</a:t>
            </a:r>
            <a:r>
              <a:rPr lang="en-US" b="1" dirty="0" smtClean="0"/>
              <a:t> </a:t>
            </a:r>
            <a:r>
              <a:rPr lang="en-US" b="1" dirty="0" err="1" smtClean="0"/>
              <a:t>dụng</a:t>
            </a:r>
            <a:r>
              <a:rPr lang="en-US" b="1" dirty="0" smtClean="0"/>
              <a:t> </a:t>
            </a:r>
            <a:r>
              <a:rPr lang="en-US" b="1" dirty="0" err="1" smtClean="0"/>
              <a:t>của</a:t>
            </a:r>
            <a:r>
              <a:rPr lang="en-US" b="1" dirty="0" smtClean="0"/>
              <a:t> camera </a:t>
            </a:r>
            <a:r>
              <a:rPr lang="en-US" b="1" dirty="0" err="1" smtClean="0"/>
              <a:t>đếm</a:t>
            </a:r>
            <a:r>
              <a:rPr lang="en-US" b="1" dirty="0" smtClean="0"/>
              <a:t> </a:t>
            </a:r>
            <a:r>
              <a:rPr lang="en-US" b="1" dirty="0" err="1" smtClean="0"/>
              <a:t>người</a:t>
            </a:r>
            <a:r>
              <a:rPr lang="en-US" b="1" dirty="0" smtClean="0"/>
              <a:t>:</a:t>
            </a:r>
          </a:p>
          <a:p>
            <a:r>
              <a:rPr lang="en-US" sz="2200" dirty="0" err="1" smtClean="0"/>
              <a:t>Đếm</a:t>
            </a:r>
            <a:r>
              <a:rPr lang="en-US" sz="2200" dirty="0" smtClean="0"/>
              <a:t> </a:t>
            </a:r>
            <a:r>
              <a:rPr lang="en-US" sz="2200" dirty="0" err="1" smtClean="0"/>
              <a:t>khách</a:t>
            </a:r>
            <a:r>
              <a:rPr lang="en-US" sz="2200" dirty="0" smtClean="0"/>
              <a:t> </a:t>
            </a:r>
            <a:r>
              <a:rPr lang="en-US" sz="2200" dirty="0" err="1" smtClean="0"/>
              <a:t>vào</a:t>
            </a:r>
            <a:r>
              <a:rPr lang="en-US" sz="2200" dirty="0" smtClean="0"/>
              <a:t> </a:t>
            </a:r>
            <a:r>
              <a:rPr lang="en-US" sz="2200" dirty="0" err="1" smtClean="0"/>
              <a:t>chơi</a:t>
            </a:r>
            <a:r>
              <a:rPr lang="en-US" sz="2200" dirty="0" smtClean="0"/>
              <a:t> </a:t>
            </a:r>
            <a:r>
              <a:rPr lang="en-US" sz="2200" dirty="0" err="1" smtClean="0"/>
              <a:t>trò</a:t>
            </a:r>
            <a:r>
              <a:rPr lang="en-US" sz="2200" dirty="0" smtClean="0"/>
              <a:t> </a:t>
            </a:r>
            <a:r>
              <a:rPr lang="en-US" sz="2200" dirty="0" err="1" smtClean="0"/>
              <a:t>chơi</a:t>
            </a:r>
            <a:r>
              <a:rPr lang="en-US" sz="2200" dirty="0" smtClean="0"/>
              <a:t> ở </a:t>
            </a:r>
            <a:r>
              <a:rPr lang="en-US" sz="2200" dirty="0" err="1" smtClean="0"/>
              <a:t>khu</a:t>
            </a:r>
            <a:r>
              <a:rPr lang="en-US" sz="2200" dirty="0" smtClean="0"/>
              <a:t> </a:t>
            </a:r>
            <a:r>
              <a:rPr lang="en-US" sz="2200" dirty="0" err="1" smtClean="0"/>
              <a:t>giải</a:t>
            </a:r>
            <a:r>
              <a:rPr lang="en-US" sz="2200" dirty="0" smtClean="0"/>
              <a:t> </a:t>
            </a:r>
            <a:r>
              <a:rPr lang="en-US" sz="2200" dirty="0" err="1" smtClean="0"/>
              <a:t>trí</a:t>
            </a:r>
            <a:endParaRPr lang="en-US" sz="2200" dirty="0" smtClean="0"/>
          </a:p>
          <a:p>
            <a:r>
              <a:rPr lang="en-US" sz="2200" dirty="0" err="1" smtClean="0"/>
              <a:t>Đếm</a:t>
            </a:r>
            <a:r>
              <a:rPr lang="en-US" sz="2200" dirty="0" smtClean="0"/>
              <a:t> </a:t>
            </a:r>
            <a:r>
              <a:rPr lang="en-US" sz="2200" dirty="0" err="1" smtClean="0"/>
              <a:t>số</a:t>
            </a:r>
            <a:r>
              <a:rPr lang="en-US" sz="2200" dirty="0" smtClean="0"/>
              <a:t> </a:t>
            </a:r>
            <a:r>
              <a:rPr lang="en-US" sz="2200" dirty="0" err="1" smtClean="0"/>
              <a:t>người</a:t>
            </a:r>
            <a:r>
              <a:rPr lang="en-US" sz="2200" dirty="0" smtClean="0"/>
              <a:t> </a:t>
            </a:r>
            <a:r>
              <a:rPr lang="en-US" sz="2200" dirty="0" err="1" smtClean="0"/>
              <a:t>ra</a:t>
            </a:r>
            <a:r>
              <a:rPr lang="en-US" sz="2200" dirty="0" smtClean="0"/>
              <a:t> </a:t>
            </a:r>
            <a:r>
              <a:rPr lang="en-US" sz="2200" dirty="0" err="1" smtClean="0"/>
              <a:t>vào</a:t>
            </a:r>
            <a:r>
              <a:rPr lang="en-US" sz="2200" dirty="0" smtClean="0"/>
              <a:t> </a:t>
            </a:r>
            <a:r>
              <a:rPr lang="en-US" sz="2200" dirty="0" err="1" smtClean="0"/>
              <a:t>cho</a:t>
            </a:r>
            <a:r>
              <a:rPr lang="en-US" sz="2200" dirty="0" smtClean="0"/>
              <a:t> </a:t>
            </a:r>
            <a:r>
              <a:rPr lang="en-US" sz="2200" dirty="0" err="1" smtClean="0"/>
              <a:t>hệ</a:t>
            </a:r>
            <a:r>
              <a:rPr lang="en-US" sz="2200" dirty="0" smtClean="0"/>
              <a:t> </a:t>
            </a:r>
            <a:r>
              <a:rPr lang="en-US" sz="2200" dirty="0" err="1" smtClean="0"/>
              <a:t>thống</a:t>
            </a:r>
            <a:r>
              <a:rPr lang="en-US" sz="2200" dirty="0" smtClean="0"/>
              <a:t> </a:t>
            </a:r>
            <a:r>
              <a:rPr lang="en-US" sz="2200" dirty="0" err="1" smtClean="0"/>
              <a:t>bán</a:t>
            </a:r>
            <a:r>
              <a:rPr lang="en-US" sz="2200" dirty="0" smtClean="0"/>
              <a:t> </a:t>
            </a:r>
            <a:r>
              <a:rPr lang="en-US" sz="2200" dirty="0" err="1" smtClean="0"/>
              <a:t>lẻ</a:t>
            </a:r>
            <a:r>
              <a:rPr lang="en-US" sz="2200" dirty="0" smtClean="0"/>
              <a:t> di </a:t>
            </a:r>
            <a:r>
              <a:rPr lang="en-US" sz="2200" dirty="0" err="1" smtClean="0"/>
              <a:t>động</a:t>
            </a:r>
            <a:endParaRPr lang="en-US" sz="2200" dirty="0" smtClean="0"/>
          </a:p>
          <a:p>
            <a:r>
              <a:rPr lang="en-US" sz="2200" dirty="0" err="1" smtClean="0"/>
              <a:t>Doanh</a:t>
            </a:r>
            <a:r>
              <a:rPr lang="en-US" sz="2200" dirty="0" smtClean="0"/>
              <a:t> </a:t>
            </a:r>
            <a:r>
              <a:rPr lang="en-US" sz="2200" dirty="0" err="1" smtClean="0"/>
              <a:t>trại</a:t>
            </a:r>
            <a:r>
              <a:rPr lang="en-US" sz="2200" dirty="0" smtClean="0"/>
              <a:t> </a:t>
            </a:r>
            <a:r>
              <a:rPr lang="en-US" sz="2200" dirty="0" err="1" smtClean="0"/>
              <a:t>quân</a:t>
            </a:r>
            <a:r>
              <a:rPr lang="en-US" sz="2200" dirty="0" smtClean="0"/>
              <a:t> </a:t>
            </a:r>
            <a:r>
              <a:rPr lang="en-US" sz="2200" dirty="0" err="1" smtClean="0"/>
              <a:t>đội</a:t>
            </a:r>
            <a:r>
              <a:rPr lang="en-US" sz="2200" dirty="0" smtClean="0"/>
              <a:t> </a:t>
            </a:r>
            <a:r>
              <a:rPr lang="en-US" sz="2200" dirty="0" err="1" smtClean="0"/>
              <a:t>kiểm</a:t>
            </a:r>
            <a:r>
              <a:rPr lang="en-US" sz="2200" dirty="0" smtClean="0"/>
              <a:t> </a:t>
            </a:r>
            <a:r>
              <a:rPr lang="en-US" sz="2200" dirty="0" err="1" smtClean="0"/>
              <a:t>soát</a:t>
            </a:r>
            <a:r>
              <a:rPr lang="en-US" sz="2200" dirty="0" smtClean="0"/>
              <a:t> </a:t>
            </a:r>
            <a:r>
              <a:rPr lang="en-US" sz="2200" dirty="0" err="1" smtClean="0"/>
              <a:t>lưu</a:t>
            </a:r>
            <a:r>
              <a:rPr lang="en-US" sz="2200" dirty="0" smtClean="0"/>
              <a:t> </a:t>
            </a:r>
            <a:r>
              <a:rPr lang="en-US" sz="2200" dirty="0" err="1" smtClean="0"/>
              <a:t>lượng</a:t>
            </a:r>
            <a:r>
              <a:rPr lang="en-US" sz="2200" dirty="0" smtClean="0"/>
              <a:t> </a:t>
            </a:r>
            <a:r>
              <a:rPr lang="en-US" sz="2200" dirty="0" err="1" smtClean="0"/>
              <a:t>ra</a:t>
            </a:r>
            <a:r>
              <a:rPr lang="en-US" sz="2200" dirty="0" smtClean="0"/>
              <a:t> </a:t>
            </a:r>
            <a:r>
              <a:rPr lang="en-US" sz="2200" dirty="0" err="1" smtClean="0"/>
              <a:t>vào</a:t>
            </a:r>
            <a:endParaRPr lang="en-US" sz="2200" dirty="0" smtClean="0"/>
          </a:p>
          <a:p>
            <a:r>
              <a:rPr lang="en-US" sz="2200" dirty="0" err="1" smtClean="0"/>
              <a:t>Đếm</a:t>
            </a:r>
            <a:r>
              <a:rPr lang="en-US" sz="2200" dirty="0" smtClean="0"/>
              <a:t> </a:t>
            </a:r>
            <a:r>
              <a:rPr lang="en-US" sz="2200" dirty="0" err="1" smtClean="0"/>
              <a:t>số</a:t>
            </a:r>
            <a:r>
              <a:rPr lang="en-US" sz="2200" dirty="0" smtClean="0"/>
              <a:t> </a:t>
            </a:r>
            <a:r>
              <a:rPr lang="en-US" sz="2200" dirty="0" err="1" smtClean="0"/>
              <a:t>công</a:t>
            </a:r>
            <a:r>
              <a:rPr lang="en-US" sz="2200" dirty="0" smtClean="0"/>
              <a:t> </a:t>
            </a:r>
            <a:r>
              <a:rPr lang="en-US" sz="2200" dirty="0" err="1" smtClean="0"/>
              <a:t>nhân</a:t>
            </a:r>
            <a:r>
              <a:rPr lang="en-US" sz="2200" dirty="0" smtClean="0"/>
              <a:t> </a:t>
            </a:r>
            <a:r>
              <a:rPr lang="en-US" sz="2200" dirty="0" err="1" smtClean="0"/>
              <a:t>ra</a:t>
            </a:r>
            <a:r>
              <a:rPr lang="en-US" sz="2200" dirty="0" smtClean="0"/>
              <a:t> </a:t>
            </a:r>
            <a:r>
              <a:rPr lang="en-US" sz="2200" dirty="0" err="1" smtClean="0"/>
              <a:t>vào</a:t>
            </a:r>
            <a:r>
              <a:rPr lang="en-US" sz="2200" dirty="0" smtClean="0"/>
              <a:t> </a:t>
            </a:r>
            <a:r>
              <a:rPr lang="en-US" sz="2200" dirty="0" err="1" smtClean="0"/>
              <a:t>công</a:t>
            </a:r>
            <a:r>
              <a:rPr lang="en-US" sz="2200" dirty="0" smtClean="0"/>
              <a:t> </a:t>
            </a:r>
            <a:r>
              <a:rPr lang="en-US" sz="2200" dirty="0" err="1" smtClean="0"/>
              <a:t>trường</a:t>
            </a:r>
            <a:endParaRPr lang="en-US" sz="2200" dirty="0"/>
          </a:p>
          <a:p>
            <a:r>
              <a:rPr lang="en-US" sz="2200" dirty="0" err="1" smtClean="0"/>
              <a:t>Phòng</a:t>
            </a:r>
            <a:r>
              <a:rPr lang="en-US" sz="2200" dirty="0" smtClean="0"/>
              <a:t> </a:t>
            </a:r>
            <a:r>
              <a:rPr lang="en-US" sz="2200" dirty="0" err="1" smtClean="0"/>
              <a:t>họp</a:t>
            </a:r>
            <a:r>
              <a:rPr lang="en-US" sz="2200" dirty="0" smtClean="0"/>
              <a:t> </a:t>
            </a:r>
            <a:r>
              <a:rPr lang="en-US" sz="2200" dirty="0" err="1" smtClean="0"/>
              <a:t>của</a:t>
            </a:r>
            <a:r>
              <a:rPr lang="en-US" sz="2200" dirty="0" smtClean="0"/>
              <a:t> </a:t>
            </a:r>
            <a:r>
              <a:rPr lang="en-US" sz="2200" dirty="0" err="1" smtClean="0"/>
              <a:t>thủy</a:t>
            </a:r>
            <a:r>
              <a:rPr lang="en-US" sz="2200" dirty="0" smtClean="0"/>
              <a:t> </a:t>
            </a:r>
            <a:r>
              <a:rPr lang="en-US" sz="2200" dirty="0" err="1" smtClean="0"/>
              <a:t>điện</a:t>
            </a:r>
            <a:endParaRPr lang="en-US" sz="2200" dirty="0" smtClean="0"/>
          </a:p>
          <a:p>
            <a:r>
              <a:rPr lang="en-US" sz="2200" dirty="0" err="1" smtClean="0"/>
              <a:t>Phòng</a:t>
            </a:r>
            <a:r>
              <a:rPr lang="en-US" sz="2200" dirty="0" smtClean="0"/>
              <a:t> </a:t>
            </a:r>
            <a:r>
              <a:rPr lang="en-US" sz="2200" dirty="0" err="1" smtClean="0"/>
              <a:t>tẩy</a:t>
            </a:r>
            <a:r>
              <a:rPr lang="en-US" sz="2200" dirty="0" smtClean="0"/>
              <a:t> </a:t>
            </a:r>
            <a:r>
              <a:rPr lang="en-US" sz="2200" dirty="0" err="1" smtClean="0"/>
              <a:t>rửa</a:t>
            </a:r>
            <a:r>
              <a:rPr lang="en-US" sz="2200" dirty="0" smtClean="0"/>
              <a:t> </a:t>
            </a:r>
            <a:r>
              <a:rPr lang="en-US" sz="2200" dirty="0" err="1" smtClean="0"/>
              <a:t>sát</a:t>
            </a:r>
            <a:r>
              <a:rPr lang="en-US" sz="2200" dirty="0" smtClean="0"/>
              <a:t> </a:t>
            </a:r>
            <a:r>
              <a:rPr lang="en-US" sz="2200" dirty="0" err="1" smtClean="0"/>
              <a:t>trùng</a:t>
            </a:r>
            <a:r>
              <a:rPr lang="en-US" sz="2200" dirty="0" smtClean="0"/>
              <a:t> </a:t>
            </a:r>
            <a:r>
              <a:rPr lang="en-US" sz="2200" dirty="0" err="1" smtClean="0"/>
              <a:t>của</a:t>
            </a:r>
            <a:r>
              <a:rPr lang="en-US" sz="2200" dirty="0" smtClean="0"/>
              <a:t> </a:t>
            </a:r>
            <a:r>
              <a:rPr lang="en-US" sz="2200" dirty="0" err="1" smtClean="0"/>
              <a:t>xưởng</a:t>
            </a:r>
            <a:r>
              <a:rPr lang="en-US" sz="2200" dirty="0" smtClean="0"/>
              <a:t> </a:t>
            </a:r>
            <a:r>
              <a:rPr lang="en-US" sz="2200" dirty="0" err="1" smtClean="0"/>
              <a:t>công</a:t>
            </a:r>
            <a:r>
              <a:rPr lang="en-US" sz="2200" dirty="0" smtClean="0"/>
              <a:t> </a:t>
            </a:r>
            <a:r>
              <a:rPr lang="en-US" sz="2200" dirty="0" err="1" smtClean="0"/>
              <a:t>nghệ</a:t>
            </a:r>
            <a:r>
              <a:rPr lang="en-US" sz="2200" dirty="0" smtClean="0"/>
              <a:t> </a:t>
            </a:r>
            <a:r>
              <a:rPr lang="en-US" sz="2200" dirty="0" err="1" smtClean="0"/>
              <a:t>cao</a:t>
            </a:r>
            <a:endParaRPr lang="en-US" sz="2200" dirty="0" smtClean="0"/>
          </a:p>
        </p:txBody>
      </p:sp>
      <p:sp>
        <p:nvSpPr>
          <p:cNvPr id="7" name="Date Placeholder 6"/>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8" name="Footer Placeholder 7"/>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srgbClr val="0070C0"/>
                </a:solidFill>
              </a:rPr>
              <a:pPr/>
              <a:t>3</a:t>
            </a:fld>
            <a:endParaRPr lang="en-US">
              <a:solidFill>
                <a:srgbClr val="0070C0"/>
              </a:solidFill>
            </a:endParaRPr>
          </a:p>
        </p:txBody>
      </p:sp>
    </p:spTree>
    <p:extLst>
      <p:ext uri="{BB962C8B-B14F-4D97-AF65-F5344CB8AC3E}">
        <p14:creationId xmlns:p14="http://schemas.microsoft.com/office/powerpoint/2010/main" val="15032790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D:\bkhcm\Đồ án môn học 2\hình ảnh\cameranamhai(1) - 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963837"/>
            <a:ext cx="4552851" cy="59560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rgbClr val="0070C0"/>
                </a:solidFill>
              </a:rPr>
              <a:t>TỔNG QUAN</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4</a:t>
            </a:fld>
            <a:endParaRPr lang="en-US">
              <a:solidFill>
                <a:srgbClr val="0070C0"/>
              </a:solidFill>
            </a:endParaRPr>
          </a:p>
        </p:txBody>
      </p:sp>
      <p:pic>
        <p:nvPicPr>
          <p:cNvPr id="4101" name="Picture 5" descr="D:\bkhcm\Đồ án môn học 2\hình ảnh\People_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145756"/>
            <a:ext cx="1500188" cy="112871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bkhcm\Đồ án môn học 2\hình ảnh\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718062"/>
            <a:ext cx="1500188" cy="112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487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bkhcm\Đồ án môn học 2\hình ảnh\char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425" y="1495424"/>
            <a:ext cx="5803151" cy="3762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rgbClr val="0070C0"/>
                </a:solidFill>
              </a:rPr>
              <a:t>TỔNG QUAN</a:t>
            </a:r>
            <a:endParaRPr lang="en-US" dirty="0">
              <a:solidFill>
                <a:srgbClr val="0070C0"/>
              </a:solidFill>
            </a:endParaRPr>
          </a:p>
        </p:txBody>
      </p:sp>
      <p:sp>
        <p:nvSpPr>
          <p:cNvPr id="4" name="Date Placeholder 3"/>
          <p:cNvSpPr>
            <a:spLocks noGrp="1"/>
          </p:cNvSpPr>
          <p:nvPr>
            <p:ph type="dt" sz="half" idx="10"/>
          </p:nvPr>
        </p:nvSpPr>
        <p:spPr/>
        <p:txBody>
          <a:bodyPr/>
          <a:lstStyle/>
          <a:p>
            <a:r>
              <a:rPr lang="en-US" dirty="0" smtClean="0">
                <a:solidFill>
                  <a:srgbClr val="0070C0"/>
                </a:solidFill>
              </a:rPr>
              <a:t>9/6/2016</a:t>
            </a:r>
            <a:endParaRPr lang="en-US" dirty="0">
              <a:solidFill>
                <a:srgbClr val="0070C0"/>
              </a:solidFill>
            </a:endParaRPr>
          </a:p>
        </p:txBody>
      </p:sp>
      <p:sp>
        <p:nvSpPr>
          <p:cNvPr id="5" name="Footer Placeholder 4"/>
          <p:cNvSpPr>
            <a:spLocks noGrp="1"/>
          </p:cNvSpPr>
          <p:nvPr>
            <p:ph type="ftr" sz="quarter" idx="11"/>
          </p:nvPr>
        </p:nvSpPr>
        <p:spPr/>
        <p:txBody>
          <a:bodyPr/>
          <a:lstStyle/>
          <a:p>
            <a:r>
              <a:rPr lang="en-US" dirty="0" smtClean="0">
                <a:solidFill>
                  <a:srgbClr val="0070C0"/>
                </a:solidFill>
              </a:rPr>
              <a:t>ĐAMH 2 - </a:t>
            </a:r>
            <a:r>
              <a:rPr lang="en-US" dirty="0" err="1" smtClean="0">
                <a:solidFill>
                  <a:srgbClr val="0070C0"/>
                </a:solidFill>
              </a:rPr>
              <a:t>Tạ</a:t>
            </a:r>
            <a:r>
              <a:rPr lang="en-US" dirty="0" smtClean="0">
                <a:solidFill>
                  <a:srgbClr val="0070C0"/>
                </a:solidFill>
              </a:rPr>
              <a:t> </a:t>
            </a:r>
            <a:r>
              <a:rPr lang="en-US" dirty="0" err="1" smtClean="0">
                <a:solidFill>
                  <a:srgbClr val="0070C0"/>
                </a:solidFill>
              </a:rPr>
              <a:t>Lục</a:t>
            </a:r>
            <a:r>
              <a:rPr lang="en-US" dirty="0" smtClean="0">
                <a:solidFill>
                  <a:srgbClr val="0070C0"/>
                </a:solidFill>
              </a:rPr>
              <a:t> </a:t>
            </a:r>
            <a:r>
              <a:rPr lang="en-US" dirty="0" err="1" smtClean="0">
                <a:solidFill>
                  <a:srgbClr val="0070C0"/>
                </a:solidFill>
              </a:rPr>
              <a:t>Gia</a:t>
            </a:r>
            <a:r>
              <a:rPr lang="en-US" dirty="0" smtClean="0">
                <a:solidFill>
                  <a:srgbClr val="0070C0"/>
                </a:solidFill>
              </a:rPr>
              <a:t> </a:t>
            </a:r>
            <a:r>
              <a:rPr lang="en-US" dirty="0" err="1" smtClean="0">
                <a:solidFill>
                  <a:srgbClr val="0070C0"/>
                </a:solidFill>
              </a:rPr>
              <a:t>Hoàng</a:t>
            </a:r>
            <a:r>
              <a:rPr lang="en-US" dirty="0" smtClean="0">
                <a:solidFill>
                  <a:srgbClr val="0070C0"/>
                </a:solidFill>
              </a:rPr>
              <a:t> - 41201241</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5</a:t>
            </a:fld>
            <a:endParaRPr lang="en-US" dirty="0">
              <a:solidFill>
                <a:srgbClr val="0070C0"/>
              </a:solidFill>
            </a:endParaRPr>
          </a:p>
        </p:txBody>
      </p:sp>
      <p:pic>
        <p:nvPicPr>
          <p:cNvPr id="2051" name="Picture 3" descr="D:\bkhcm\Đồ án môn học 2\hình ảnh\2(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478" y="1495425"/>
            <a:ext cx="5765045" cy="4148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4600" y="5848350"/>
            <a:ext cx="4114800" cy="381000"/>
          </a:xfrm>
          <a:prstGeom prst="rect">
            <a:avLst/>
          </a:prstGeom>
          <a:noFill/>
        </p:spPr>
        <p:txBody>
          <a:bodyPr wrap="square" rtlCol="0">
            <a:spAutoFit/>
          </a:bodyPr>
          <a:lstStyle/>
          <a:p>
            <a:pPr algn="ctr"/>
            <a:r>
              <a:rPr lang="en-US" dirty="0" err="1" smtClean="0"/>
              <a:t>Hệ</a:t>
            </a:r>
            <a:r>
              <a:rPr lang="en-US" dirty="0" smtClean="0"/>
              <a:t> </a:t>
            </a:r>
            <a:r>
              <a:rPr lang="en-US" dirty="0" err="1" smtClean="0"/>
              <a:t>thống</a:t>
            </a:r>
            <a:r>
              <a:rPr lang="en-US" dirty="0" smtClean="0"/>
              <a:t> camera </a:t>
            </a:r>
            <a:r>
              <a:rPr lang="en-US" dirty="0" err="1" smtClean="0"/>
              <a:t>giám</a:t>
            </a:r>
            <a:r>
              <a:rPr lang="en-US" dirty="0" smtClean="0"/>
              <a:t> </a:t>
            </a:r>
            <a:r>
              <a:rPr lang="en-US" dirty="0" err="1" smtClean="0"/>
              <a:t>sát</a:t>
            </a:r>
            <a:endParaRPr lang="en-US" dirty="0"/>
          </a:p>
        </p:txBody>
      </p:sp>
    </p:spTree>
    <p:extLst>
      <p:ext uri="{BB962C8B-B14F-4D97-AF65-F5344CB8AC3E}">
        <p14:creationId xmlns:p14="http://schemas.microsoft.com/office/powerpoint/2010/main" val="4418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TỔNG QUAN</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6</a:t>
            </a:fld>
            <a:endParaRPr lang="en-US">
              <a:solidFill>
                <a:srgbClr val="0070C0"/>
              </a:solidFill>
            </a:endParaRPr>
          </a:p>
        </p:txBody>
      </p:sp>
      <p:pic>
        <p:nvPicPr>
          <p:cNvPr id="7" name="Picture 5" descr="D:\bkhcm\Đồ án môn học 2\hình ảnh\So_do_camera_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47801"/>
            <a:ext cx="5181600" cy="4074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14600" y="5848350"/>
            <a:ext cx="4114800" cy="381000"/>
          </a:xfrm>
          <a:prstGeom prst="rect">
            <a:avLst/>
          </a:prstGeom>
          <a:noFill/>
        </p:spPr>
        <p:txBody>
          <a:bodyPr wrap="square" rtlCol="0">
            <a:spAutoFit/>
          </a:bodyPr>
          <a:lstStyle/>
          <a:p>
            <a:pPr algn="ctr"/>
            <a:r>
              <a:rPr lang="en-US" dirty="0" err="1" smtClean="0"/>
              <a:t>Hệ</a:t>
            </a:r>
            <a:r>
              <a:rPr lang="en-US" dirty="0" smtClean="0"/>
              <a:t> </a:t>
            </a:r>
            <a:r>
              <a:rPr lang="en-US" dirty="0" err="1" smtClean="0"/>
              <a:t>thống</a:t>
            </a:r>
            <a:r>
              <a:rPr lang="en-US" dirty="0" smtClean="0"/>
              <a:t> camera </a:t>
            </a:r>
            <a:r>
              <a:rPr lang="en-US" dirty="0" err="1" smtClean="0"/>
              <a:t>giám</a:t>
            </a:r>
            <a:r>
              <a:rPr lang="en-US" dirty="0" smtClean="0"/>
              <a:t> </a:t>
            </a:r>
            <a:r>
              <a:rPr lang="en-US" dirty="0" err="1" smtClean="0"/>
              <a:t>sát</a:t>
            </a:r>
            <a:endParaRPr lang="en-US" dirty="0"/>
          </a:p>
        </p:txBody>
      </p:sp>
    </p:spTree>
    <p:extLst>
      <p:ext uri="{BB962C8B-B14F-4D97-AF65-F5344CB8AC3E}">
        <p14:creationId xmlns:p14="http://schemas.microsoft.com/office/powerpoint/2010/main" val="30957361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TỔNG QUAN</a:t>
            </a:r>
            <a:endParaRPr lang="en-US" dirty="0">
              <a:solidFill>
                <a:srgbClr val="0070C0"/>
              </a:solidFill>
            </a:endParaRPr>
          </a:p>
        </p:txBody>
      </p:sp>
      <p:sp>
        <p:nvSpPr>
          <p:cNvPr id="4" name="Date Placeholder 3"/>
          <p:cNvSpPr>
            <a:spLocks noGrp="1"/>
          </p:cNvSpPr>
          <p:nvPr>
            <p:ph type="dt" sz="half" idx="10"/>
          </p:nvPr>
        </p:nvSpPr>
        <p:spPr/>
        <p:txBody>
          <a:bodyPr/>
          <a:lstStyle/>
          <a:p>
            <a:r>
              <a:rPr lang="en-US" dirty="0" smtClean="0">
                <a:solidFill>
                  <a:srgbClr val="0070C0"/>
                </a:solidFill>
              </a:rPr>
              <a:t>9/6/2016</a:t>
            </a:r>
            <a:endParaRPr lang="en-US" dirty="0">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7</a:t>
            </a:fld>
            <a:endParaRPr lang="en-US">
              <a:solidFill>
                <a:srgbClr val="0070C0"/>
              </a:solidFill>
            </a:endParaRPr>
          </a:p>
        </p:txBody>
      </p:sp>
      <p:grpSp>
        <p:nvGrpSpPr>
          <p:cNvPr id="7" name="Group 6"/>
          <p:cNvGrpSpPr/>
          <p:nvPr/>
        </p:nvGrpSpPr>
        <p:grpSpPr>
          <a:xfrm>
            <a:off x="1075042" y="2154869"/>
            <a:ext cx="6541538" cy="2633985"/>
            <a:chOff x="1075042" y="2154869"/>
            <a:chExt cx="6541538" cy="2633985"/>
          </a:xfrm>
        </p:grpSpPr>
        <p:pic>
          <p:nvPicPr>
            <p:cNvPr id="3074" name="Picture 2" descr="D:\bkhcm\Đồ án môn học 2\hình ảnh\people-counting-system_delopt-co-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2" y="2228850"/>
              <a:ext cx="3810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bkhcm\Đồ án môn học 2\hình ảnh\vinteoi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0503" y="2154869"/>
              <a:ext cx="2796077" cy="26339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304836" y="2228850"/>
            <a:ext cx="7031334" cy="2502854"/>
            <a:chOff x="1075042" y="2315703"/>
            <a:chExt cx="7031334" cy="2502854"/>
          </a:xfrm>
        </p:grpSpPr>
        <p:pic>
          <p:nvPicPr>
            <p:cNvPr id="9" name="Picture 2" descr="D:\bkhcm\Đồ án môn học 2\hình ảnh\hall-wa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842" y="2330554"/>
              <a:ext cx="3297534" cy="24731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bkhcm\Đồ án môn học 2\hình ảnh\Count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2" y="2315703"/>
              <a:ext cx="3354666" cy="25028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2385560" y="1466850"/>
            <a:ext cx="4472440" cy="4552946"/>
            <a:chOff x="2227727" y="1600200"/>
            <a:chExt cx="4472440" cy="4552946"/>
          </a:xfrm>
        </p:grpSpPr>
        <p:pic>
          <p:nvPicPr>
            <p:cNvPr id="3077" name="Picture 5" descr="D:\bkhcm\Đồ án môn học 2\hình ảnh\orange-boxe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694" y="4133848"/>
              <a:ext cx="3006507" cy="20192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bkhcm\Đồ án môn học 2\hình ảnh\people-countin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7727" y="1600200"/>
              <a:ext cx="4472440" cy="25336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319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70C0"/>
                </a:solidFill>
              </a:rPr>
              <a:t>Lý</a:t>
            </a:r>
            <a:r>
              <a:rPr lang="en-US" dirty="0" smtClean="0">
                <a:solidFill>
                  <a:srgbClr val="0070C0"/>
                </a:solidFill>
              </a:rPr>
              <a:t> </a:t>
            </a:r>
            <a:r>
              <a:rPr lang="en-US" dirty="0" err="1" smtClean="0">
                <a:solidFill>
                  <a:srgbClr val="0070C0"/>
                </a:solidFill>
              </a:rPr>
              <a:t>thuyết</a:t>
            </a:r>
            <a:endParaRPr lang="en-US" dirty="0">
              <a:solidFill>
                <a:srgbClr val="0070C0"/>
              </a:solidFill>
            </a:endParaRPr>
          </a:p>
        </p:txBody>
      </p:sp>
      <p:sp>
        <p:nvSpPr>
          <p:cNvPr id="3" name="Content Placeholder 2"/>
          <p:cNvSpPr>
            <a:spLocks noGrp="1"/>
          </p:cNvSpPr>
          <p:nvPr>
            <p:ph idx="1"/>
          </p:nvPr>
        </p:nvSpPr>
        <p:spPr/>
        <p:txBody>
          <a:bodyPr/>
          <a:lstStyle/>
          <a:p>
            <a:r>
              <a:rPr lang="en-US" b="1" dirty="0" err="1" smtClean="0"/>
              <a:t>Thuật</a:t>
            </a:r>
            <a:r>
              <a:rPr lang="en-US" b="1" dirty="0" smtClean="0"/>
              <a:t> </a:t>
            </a:r>
            <a:r>
              <a:rPr lang="en-US" b="1" dirty="0" err="1" smtClean="0"/>
              <a:t>toán</a:t>
            </a:r>
            <a:r>
              <a:rPr lang="en-US" b="1" dirty="0" smtClean="0"/>
              <a:t> </a:t>
            </a:r>
            <a:r>
              <a:rPr lang="en-US" b="1" dirty="0" err="1" smtClean="0"/>
              <a:t>trừ</a:t>
            </a:r>
            <a:r>
              <a:rPr lang="en-US" b="1" dirty="0" smtClean="0"/>
              <a:t> </a:t>
            </a:r>
            <a:r>
              <a:rPr lang="en-US" b="1" dirty="0" err="1" smtClean="0"/>
              <a:t>nền</a:t>
            </a:r>
            <a:r>
              <a:rPr lang="en-US" b="1" dirty="0" smtClean="0"/>
              <a:t>:</a:t>
            </a:r>
          </a:p>
          <a:p>
            <a:pPr lvl="1"/>
            <a:r>
              <a:rPr lang="en-US" dirty="0" smtClean="0"/>
              <a:t>Background Subtraction</a:t>
            </a:r>
          </a:p>
          <a:p>
            <a:pPr lvl="1"/>
            <a:r>
              <a:rPr lang="en-US" dirty="0" smtClean="0"/>
              <a:t>Averaging Method</a:t>
            </a:r>
          </a:p>
          <a:p>
            <a:pPr lvl="1"/>
            <a:r>
              <a:rPr lang="en-US" dirty="0" smtClean="0"/>
              <a:t>Codebook Method</a:t>
            </a:r>
          </a:p>
          <a:p>
            <a:r>
              <a:rPr lang="en-US" b="1" dirty="0" err="1" smtClean="0"/>
              <a:t>Thuật</a:t>
            </a:r>
            <a:r>
              <a:rPr lang="en-US" b="1" dirty="0" smtClean="0"/>
              <a:t> </a:t>
            </a:r>
            <a:r>
              <a:rPr lang="en-US" b="1" dirty="0" err="1" smtClean="0"/>
              <a:t>toán</a:t>
            </a:r>
            <a:r>
              <a:rPr lang="en-US" b="1" dirty="0" smtClean="0"/>
              <a:t> </a:t>
            </a:r>
            <a:r>
              <a:rPr lang="en-US" b="1" dirty="0" err="1" smtClean="0"/>
              <a:t>theo</a:t>
            </a:r>
            <a:r>
              <a:rPr lang="en-US" b="1" dirty="0" smtClean="0"/>
              <a:t> </a:t>
            </a:r>
            <a:r>
              <a:rPr lang="en-US" b="1" dirty="0" err="1" smtClean="0"/>
              <a:t>vết</a:t>
            </a:r>
            <a:r>
              <a:rPr lang="en-US" b="1" dirty="0" smtClean="0"/>
              <a:t> </a:t>
            </a:r>
            <a:r>
              <a:rPr lang="en-US" b="1" dirty="0" err="1" smtClean="0"/>
              <a:t>chuyển</a:t>
            </a:r>
            <a:r>
              <a:rPr lang="en-US" b="1" dirty="0" smtClean="0"/>
              <a:t> </a:t>
            </a:r>
            <a:r>
              <a:rPr lang="en-US" b="1" dirty="0" err="1" smtClean="0"/>
              <a:t>động</a:t>
            </a:r>
            <a:r>
              <a:rPr lang="en-US" b="1" dirty="0" smtClean="0"/>
              <a:t>:</a:t>
            </a:r>
          </a:p>
          <a:p>
            <a:pPr lvl="1"/>
            <a:r>
              <a:rPr lang="en-US" dirty="0" smtClean="0"/>
              <a:t>Motion Templates</a:t>
            </a:r>
            <a:endParaRPr lang="en-US" dirty="0"/>
          </a:p>
        </p:txBody>
      </p:sp>
      <p:sp>
        <p:nvSpPr>
          <p:cNvPr id="4" name="Date Placeholder 3"/>
          <p:cNvSpPr>
            <a:spLocks noGrp="1"/>
          </p:cNvSpPr>
          <p:nvPr>
            <p:ph type="dt" sz="half" idx="10"/>
          </p:nvPr>
        </p:nvSpPr>
        <p:spPr/>
        <p:txBody>
          <a:bodyPr/>
          <a:lstStyle/>
          <a:p>
            <a:r>
              <a:rPr lang="en-US" dirty="0" smtClean="0">
                <a:solidFill>
                  <a:srgbClr val="0070C0"/>
                </a:solidFill>
              </a:rPr>
              <a:t>9/6/2016</a:t>
            </a:r>
            <a:endParaRPr lang="en-US" dirty="0">
              <a:solidFill>
                <a:srgbClr val="0070C0"/>
              </a:solidFill>
            </a:endParaRPr>
          </a:p>
        </p:txBody>
      </p:sp>
      <p:sp>
        <p:nvSpPr>
          <p:cNvPr id="5" name="Footer Placeholder 4"/>
          <p:cNvSpPr>
            <a:spLocks noGrp="1"/>
          </p:cNvSpPr>
          <p:nvPr>
            <p:ph type="ftr" sz="quarter" idx="11"/>
          </p:nvPr>
        </p:nvSpPr>
        <p:spPr/>
        <p:txBody>
          <a:bodyPr/>
          <a:lstStyle/>
          <a:p>
            <a:r>
              <a:rPr lang="en-US" dirty="0" smtClean="0">
                <a:solidFill>
                  <a:srgbClr val="0070C0"/>
                </a:solidFill>
              </a:rPr>
              <a:t>ĐAMH 2 - </a:t>
            </a:r>
            <a:r>
              <a:rPr lang="en-US" dirty="0" err="1" smtClean="0">
                <a:solidFill>
                  <a:srgbClr val="0070C0"/>
                </a:solidFill>
              </a:rPr>
              <a:t>Tạ</a:t>
            </a:r>
            <a:r>
              <a:rPr lang="en-US" dirty="0" smtClean="0">
                <a:solidFill>
                  <a:srgbClr val="0070C0"/>
                </a:solidFill>
              </a:rPr>
              <a:t> </a:t>
            </a:r>
            <a:r>
              <a:rPr lang="en-US" dirty="0" err="1" smtClean="0">
                <a:solidFill>
                  <a:srgbClr val="0070C0"/>
                </a:solidFill>
              </a:rPr>
              <a:t>Lục</a:t>
            </a:r>
            <a:r>
              <a:rPr lang="en-US" dirty="0" smtClean="0">
                <a:solidFill>
                  <a:srgbClr val="0070C0"/>
                </a:solidFill>
              </a:rPr>
              <a:t> </a:t>
            </a:r>
            <a:r>
              <a:rPr lang="en-US" dirty="0" err="1" smtClean="0">
                <a:solidFill>
                  <a:srgbClr val="0070C0"/>
                </a:solidFill>
              </a:rPr>
              <a:t>Gia</a:t>
            </a:r>
            <a:r>
              <a:rPr lang="en-US" dirty="0" smtClean="0">
                <a:solidFill>
                  <a:srgbClr val="0070C0"/>
                </a:solidFill>
              </a:rPr>
              <a:t> </a:t>
            </a:r>
            <a:r>
              <a:rPr lang="en-US" dirty="0" err="1" smtClean="0">
                <a:solidFill>
                  <a:srgbClr val="0070C0"/>
                </a:solidFill>
              </a:rPr>
              <a:t>Hoàng</a:t>
            </a:r>
            <a:r>
              <a:rPr lang="en-US" dirty="0" smtClean="0">
                <a:solidFill>
                  <a:srgbClr val="0070C0"/>
                </a:solidFill>
              </a:rPr>
              <a:t> - 41201241</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8</a:t>
            </a:fld>
            <a:endParaRPr lang="en-US">
              <a:solidFill>
                <a:srgbClr val="0070C0"/>
              </a:solidFill>
            </a:endParaRPr>
          </a:p>
        </p:txBody>
      </p:sp>
    </p:spTree>
    <p:extLst>
      <p:ext uri="{BB962C8B-B14F-4D97-AF65-F5344CB8AC3E}">
        <p14:creationId xmlns:p14="http://schemas.microsoft.com/office/powerpoint/2010/main" val="26457428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LÝ THUYẾT</a:t>
            </a:r>
            <a:endParaRPr lang="en-US" dirty="0">
              <a:solidFill>
                <a:srgbClr val="0070C0"/>
              </a:solidFill>
            </a:endParaRPr>
          </a:p>
        </p:txBody>
      </p:sp>
      <p:sp>
        <p:nvSpPr>
          <p:cNvPr id="3" name="Content Placeholder 2"/>
          <p:cNvSpPr>
            <a:spLocks noGrp="1"/>
          </p:cNvSpPr>
          <p:nvPr>
            <p:ph idx="1"/>
          </p:nvPr>
        </p:nvSpPr>
        <p:spPr/>
        <p:txBody>
          <a:bodyPr/>
          <a:lstStyle/>
          <a:p>
            <a:r>
              <a:rPr lang="en-US" b="1" dirty="0" smtClean="0"/>
              <a:t>Background Subtraction</a:t>
            </a:r>
          </a:p>
          <a:p>
            <a:pPr marL="457200" lvl="1" indent="0">
              <a:buNone/>
            </a:pPr>
            <a:r>
              <a:rPr lang="en-US" sz="2000" u="sng" dirty="0" err="1" smtClean="0"/>
              <a:t>Ưu</a:t>
            </a:r>
            <a:r>
              <a:rPr lang="en-US" sz="2000" u="sng" dirty="0" smtClean="0"/>
              <a:t> </a:t>
            </a:r>
            <a:r>
              <a:rPr lang="en-US" sz="2000" u="sng" dirty="0" err="1" smtClean="0"/>
              <a:t>điểm</a:t>
            </a:r>
            <a:r>
              <a:rPr lang="en-US" sz="2000" u="sng" dirty="0" smtClean="0"/>
              <a:t>:</a:t>
            </a:r>
            <a:r>
              <a:rPr lang="en-US" sz="2000" dirty="0" smtClean="0"/>
              <a:t> </a:t>
            </a:r>
            <a:r>
              <a:rPr lang="en-US" sz="2000" dirty="0" err="1" smtClean="0"/>
              <a:t>Là</a:t>
            </a:r>
            <a:r>
              <a:rPr lang="en-US" sz="2000" dirty="0" smtClean="0"/>
              <a:t> </a:t>
            </a:r>
            <a:r>
              <a:rPr lang="en-US" sz="2000" dirty="0" err="1" smtClean="0"/>
              <a:t>thuật</a:t>
            </a:r>
            <a:r>
              <a:rPr lang="en-US" sz="2000" dirty="0" smtClean="0"/>
              <a:t> </a:t>
            </a:r>
            <a:r>
              <a:rPr lang="en-US" sz="2000" dirty="0" err="1" smtClean="0"/>
              <a:t>toán</a:t>
            </a:r>
            <a:r>
              <a:rPr lang="en-US" sz="2000" dirty="0" smtClean="0"/>
              <a:t> </a:t>
            </a:r>
            <a:r>
              <a:rPr lang="en-US" sz="2000" dirty="0" err="1" smtClean="0"/>
              <a:t>cơ</a:t>
            </a:r>
            <a:r>
              <a:rPr lang="en-US" sz="2000" dirty="0" smtClean="0"/>
              <a:t> </a:t>
            </a:r>
            <a:r>
              <a:rPr lang="en-US" sz="2000" dirty="0" err="1" smtClean="0"/>
              <a:t>bản</a:t>
            </a:r>
            <a:r>
              <a:rPr lang="en-US" sz="2000" dirty="0" smtClean="0"/>
              <a:t> </a:t>
            </a:r>
            <a:r>
              <a:rPr lang="en-US" sz="2000" dirty="0" err="1" smtClean="0"/>
              <a:t>nhất</a:t>
            </a:r>
            <a:r>
              <a:rPr lang="en-US" sz="2000" dirty="0" smtClean="0"/>
              <a:t>, </a:t>
            </a:r>
            <a:r>
              <a:rPr lang="en-US" sz="2000" dirty="0" err="1" smtClean="0"/>
              <a:t>dễ</a:t>
            </a:r>
            <a:r>
              <a:rPr lang="en-US" sz="2000" dirty="0" smtClean="0"/>
              <a:t> </a:t>
            </a:r>
            <a:r>
              <a:rPr lang="en-US" sz="2000" dirty="0" err="1" smtClean="0"/>
              <a:t>thực</a:t>
            </a:r>
            <a:r>
              <a:rPr lang="en-US" sz="2000" dirty="0" smtClean="0"/>
              <a:t> </a:t>
            </a:r>
            <a:r>
              <a:rPr lang="en-US" sz="2000" dirty="0" err="1" smtClean="0"/>
              <a:t>hiện</a:t>
            </a:r>
            <a:r>
              <a:rPr lang="en-US" sz="2000" dirty="0" smtClean="0"/>
              <a:t>.</a:t>
            </a:r>
          </a:p>
          <a:p>
            <a:pPr marL="457200" lvl="1" indent="0">
              <a:buNone/>
            </a:pPr>
            <a:r>
              <a:rPr lang="en-US" sz="2000" u="sng" dirty="0" err="1" smtClean="0"/>
              <a:t>Khuyết</a:t>
            </a:r>
            <a:r>
              <a:rPr lang="en-US" sz="2000" u="sng" dirty="0" smtClean="0"/>
              <a:t> </a:t>
            </a:r>
            <a:r>
              <a:rPr lang="en-US" sz="2000" u="sng" dirty="0" err="1" smtClean="0"/>
              <a:t>điểm</a:t>
            </a:r>
            <a:r>
              <a:rPr lang="en-US" sz="2000" u="sng" dirty="0" smtClean="0"/>
              <a:t>:</a:t>
            </a:r>
            <a:r>
              <a:rPr lang="en-US" sz="2000" dirty="0" smtClean="0"/>
              <a:t> </a:t>
            </a:r>
            <a:r>
              <a:rPr lang="en-US" sz="2000" dirty="0" err="1" smtClean="0"/>
              <a:t>Chỉ</a:t>
            </a:r>
            <a:r>
              <a:rPr lang="en-US" sz="2000" dirty="0" smtClean="0"/>
              <a:t> </a:t>
            </a:r>
            <a:r>
              <a:rPr lang="en-US" sz="2000" dirty="0" err="1" smtClean="0"/>
              <a:t>hoạt</a:t>
            </a:r>
            <a:r>
              <a:rPr lang="en-US" sz="2000" dirty="0" smtClean="0"/>
              <a:t> </a:t>
            </a:r>
            <a:r>
              <a:rPr lang="en-US" sz="2000" dirty="0" err="1" smtClean="0"/>
              <a:t>động</a:t>
            </a:r>
            <a:r>
              <a:rPr lang="en-US" sz="2000" dirty="0" smtClean="0"/>
              <a:t> </a:t>
            </a:r>
            <a:r>
              <a:rPr lang="en-US" sz="2000" dirty="0" err="1" smtClean="0"/>
              <a:t>tốt</a:t>
            </a:r>
            <a:r>
              <a:rPr lang="en-US" sz="2000" dirty="0" smtClean="0"/>
              <a:t> </a:t>
            </a:r>
            <a:r>
              <a:rPr lang="en-US" sz="2000" dirty="0" err="1" smtClean="0"/>
              <a:t>đối</a:t>
            </a:r>
            <a:r>
              <a:rPr lang="en-US" sz="2000" dirty="0" smtClean="0"/>
              <a:t> </a:t>
            </a:r>
            <a:r>
              <a:rPr lang="en-US" sz="2000" dirty="0" err="1" smtClean="0"/>
              <a:t>với</a:t>
            </a:r>
            <a:r>
              <a:rPr lang="en-US" sz="2000" dirty="0" smtClean="0"/>
              <a:t> </a:t>
            </a:r>
            <a:r>
              <a:rPr lang="en-US" sz="2000" dirty="0" err="1" smtClean="0"/>
              <a:t>các</a:t>
            </a:r>
            <a:r>
              <a:rPr lang="en-US" sz="2000" dirty="0" smtClean="0"/>
              <a:t> </a:t>
            </a:r>
            <a:r>
              <a:rPr lang="en-US" sz="2000" dirty="0" err="1" smtClean="0"/>
              <a:t>quang</a:t>
            </a:r>
            <a:r>
              <a:rPr lang="en-US" sz="2000" dirty="0" smtClean="0"/>
              <a:t> </a:t>
            </a:r>
            <a:r>
              <a:rPr lang="en-US" sz="2000" dirty="0" err="1" smtClean="0"/>
              <a:t>cảnh</a:t>
            </a:r>
            <a:r>
              <a:rPr lang="en-US" sz="2000" dirty="0" smtClean="0"/>
              <a:t> </a:t>
            </a:r>
            <a:r>
              <a:rPr lang="en-US" sz="2000" dirty="0" err="1" smtClean="0"/>
              <a:t>đơn</a:t>
            </a:r>
            <a:r>
              <a:rPr lang="en-US" sz="2000" dirty="0" smtClean="0"/>
              <a:t> </a:t>
            </a:r>
            <a:r>
              <a:rPr lang="en-US" sz="2000" dirty="0" err="1" smtClean="0"/>
              <a:t>giản</a:t>
            </a:r>
            <a:r>
              <a:rPr lang="en-US" sz="2000" dirty="0" smtClean="0"/>
              <a:t>, </a:t>
            </a:r>
            <a:r>
              <a:rPr lang="en-US" sz="2000" dirty="0" err="1" smtClean="0"/>
              <a:t>không</a:t>
            </a:r>
            <a:r>
              <a:rPr lang="en-US" sz="2000" dirty="0" smtClean="0"/>
              <a:t> </a:t>
            </a:r>
            <a:r>
              <a:rPr lang="en-US" sz="2000" dirty="0" err="1" smtClean="0"/>
              <a:t>đổi</a:t>
            </a:r>
            <a:r>
              <a:rPr lang="en-US" sz="2000" dirty="0" smtClean="0"/>
              <a:t> </a:t>
            </a:r>
            <a:r>
              <a:rPr lang="en-US" sz="2000" dirty="0" err="1" smtClean="0"/>
              <a:t>theo</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ánh</a:t>
            </a:r>
            <a:r>
              <a:rPr lang="en-US" sz="2000" dirty="0" smtClean="0"/>
              <a:t> </a:t>
            </a:r>
            <a:r>
              <a:rPr lang="en-US" sz="2000" dirty="0" err="1" smtClean="0"/>
              <a:t>sáng</a:t>
            </a:r>
            <a:r>
              <a:rPr lang="en-US" sz="2000" dirty="0" smtClean="0"/>
              <a:t>, </a:t>
            </a:r>
            <a:r>
              <a:rPr lang="en-US" sz="2000" dirty="0" err="1" smtClean="0"/>
              <a:t>vật</a:t>
            </a:r>
            <a:r>
              <a:rPr lang="en-US" sz="2000" dirty="0" smtClean="0"/>
              <a:t> </a:t>
            </a:r>
            <a:r>
              <a:rPr lang="en-US" sz="2000" dirty="0" err="1" smtClean="0"/>
              <a:t>bị</a:t>
            </a:r>
            <a:r>
              <a:rPr lang="en-US" sz="2000" dirty="0" smtClean="0"/>
              <a:t> </a:t>
            </a:r>
            <a:r>
              <a:rPr lang="en-US" sz="2000" dirty="0" err="1" smtClean="0"/>
              <a:t>dời</a:t>
            </a:r>
            <a:r>
              <a:rPr lang="en-US" sz="2000" dirty="0" smtClean="0"/>
              <a:t> </a:t>
            </a:r>
            <a:r>
              <a:rPr lang="en-US" sz="2000" dirty="0" err="1" smtClean="0"/>
              <a:t>vị</a:t>
            </a:r>
            <a:r>
              <a:rPr lang="en-US" sz="2000" dirty="0" smtClean="0"/>
              <a:t> </a:t>
            </a:r>
            <a:r>
              <a:rPr lang="en-US" sz="2000" dirty="0" err="1" smtClean="0"/>
              <a:t>trí</a:t>
            </a:r>
            <a:r>
              <a:rPr lang="en-US" sz="2000" dirty="0" smtClean="0"/>
              <a:t>, …).</a:t>
            </a:r>
          </a:p>
        </p:txBody>
      </p:sp>
      <p:sp>
        <p:nvSpPr>
          <p:cNvPr id="4" name="Date Placeholder 3"/>
          <p:cNvSpPr>
            <a:spLocks noGrp="1"/>
          </p:cNvSpPr>
          <p:nvPr>
            <p:ph type="dt" sz="half" idx="10"/>
          </p:nvPr>
        </p:nvSpPr>
        <p:spPr/>
        <p:txBody>
          <a:bodyPr/>
          <a:lstStyle/>
          <a:p>
            <a:r>
              <a:rPr lang="en-US" dirty="0" smtClean="0">
                <a:solidFill>
                  <a:srgbClr val="0070C0"/>
                </a:solidFill>
              </a:rPr>
              <a:t>9/6/2016</a:t>
            </a:r>
            <a:endParaRPr lang="en-US" dirty="0">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9</a:t>
            </a:fld>
            <a:endParaRPr lang="en-US">
              <a:solidFill>
                <a:srgbClr val="0070C0"/>
              </a:solidFill>
            </a:endParaRPr>
          </a:p>
        </p:txBody>
      </p:sp>
      <p:grpSp>
        <p:nvGrpSpPr>
          <p:cNvPr id="8" name="Group 7"/>
          <p:cNvGrpSpPr/>
          <p:nvPr/>
        </p:nvGrpSpPr>
        <p:grpSpPr>
          <a:xfrm>
            <a:off x="2895600" y="3554704"/>
            <a:ext cx="3352800" cy="2769896"/>
            <a:chOff x="2583663" y="3478504"/>
            <a:chExt cx="3124200" cy="2465096"/>
          </a:xfrm>
        </p:grpSpPr>
        <p:pic>
          <p:nvPicPr>
            <p:cNvPr id="1026" name="Picture 2" descr="D:\bkhcm\Đồ án môn học 2\báo cáo\BackgroundSubtraction(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3663" y="3478504"/>
              <a:ext cx="3124200" cy="123730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bkhcm\Đồ án môn học 2\báo cáo\BackgroundSubtraction(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801" y="4715811"/>
              <a:ext cx="3117062" cy="12277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44490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634</TotalTime>
  <Words>3293</Words>
  <Application>Microsoft Office PowerPoint</Application>
  <PresentationFormat>On-screen Show (4:3)</PresentationFormat>
  <Paragraphs>317</Paragraphs>
  <Slides>28</Slides>
  <Notes>19</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ĐẠI HỌC QUỐC GIA TP.HỒ CHÍ MINH TRƯỜNG ĐẠI HỌC BÁCH KHOA KHOA ĐIỆN – ĐIỆN TỬ BỘ MÔN ĐIỆN TỬ</vt:lpstr>
      <vt:lpstr>TỔNG QUAN</vt:lpstr>
      <vt:lpstr>TỔNG QUAN</vt:lpstr>
      <vt:lpstr>TỔNG QUAN</vt:lpstr>
      <vt:lpstr>TỔNG QUAN</vt:lpstr>
      <vt:lpstr>TỔNG QUAN</vt:lpstr>
      <vt:lpstr>TỔNG QUAN</vt:lpstr>
      <vt:lpstr>Lý thuyết</vt:lpstr>
      <vt:lpstr>LÝ THUYẾT</vt:lpstr>
      <vt:lpstr>LÝ THUYẾT</vt:lpstr>
      <vt:lpstr>LÝ THUYẾT</vt:lpstr>
      <vt:lpstr>LÝ THUYẾT</vt:lpstr>
      <vt:lpstr>LÝ THUYẾT</vt:lpstr>
      <vt:lpstr>LÝ THUYẾT</vt:lpstr>
      <vt:lpstr>LÝ THUYẾT</vt:lpstr>
      <vt:lpstr>LÝ THUYẾT</vt:lpstr>
      <vt:lpstr>CHỌN THIẾT BỊ PHẦN CỨNG</vt:lpstr>
      <vt:lpstr>THIẾT KẾ VÀ THỰC HIỆN PHẦN MỀM</vt:lpstr>
      <vt:lpstr>THIẾT KẾ VÀ THỰC HIỆN PHẦN MỀM</vt:lpstr>
      <vt:lpstr>THIẾT KẾ VÀ THỰC HIỆN PHẦN MỀM</vt:lpstr>
      <vt:lpstr>KẾT QUẢ THỰC HIỆN</vt:lpstr>
      <vt:lpstr>KẾT QUẢ THỰC HIỆN</vt:lpstr>
      <vt:lpstr>KẾT QUẢ THỰC HIỆN</vt:lpstr>
      <vt:lpstr>KẾT QUẢ THỰC HIỆN</vt:lpstr>
      <vt:lpstr>KẾT QUẢ THỰC HIỆN</vt:lpstr>
      <vt:lpstr>KẾT LUẬN VÀ HƯỚNG PHÁT TRIỂN</vt:lpstr>
      <vt:lpstr>TÀI LIỆU THAM KHẢO</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GiaGia</cp:lastModifiedBy>
  <cp:revision>47</cp:revision>
  <dcterms:created xsi:type="dcterms:W3CDTF">2006-08-16T00:00:00Z</dcterms:created>
  <dcterms:modified xsi:type="dcterms:W3CDTF">2016-06-08T16:06:58Z</dcterms:modified>
</cp:coreProperties>
</file>